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sldIdLst>
    <p:sldId id="256" r:id="rId2"/>
    <p:sldId id="257" r:id="rId3"/>
    <p:sldId id="259" r:id="rId4"/>
    <p:sldId id="267" r:id="rId5"/>
    <p:sldId id="268" r:id="rId6"/>
    <p:sldId id="269" r:id="rId7"/>
    <p:sldId id="270" r:id="rId8"/>
    <p:sldId id="273" r:id="rId9"/>
    <p:sldId id="271" r:id="rId10"/>
    <p:sldId id="272" r:id="rId11"/>
    <p:sldId id="277" r:id="rId12"/>
    <p:sldId id="274" r:id="rId13"/>
    <p:sldId id="275" r:id="rId14"/>
    <p:sldId id="276" r:id="rId15"/>
    <p:sldId id="278" r:id="rId16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781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E1576-360F-46BB-9643-818FCB6AE187}" type="datetimeFigureOut">
              <a:rPr lang="de-DE" smtClean="0"/>
              <a:t>21.12.2010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3152E1-DAFD-431A-91D4-883C3F47DD9D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152E1-DAFD-431A-91D4-883C3F47DD9D}" type="slidenum">
              <a:rPr lang="de-DE" smtClean="0"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152E1-DAFD-431A-91D4-883C3F47DD9D}" type="slidenum">
              <a:rPr lang="de-DE" smtClean="0"/>
              <a:t>10</a:t>
            </a:fld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152E1-DAFD-431A-91D4-883C3F47DD9D}" type="slidenum">
              <a:rPr lang="de-DE" smtClean="0"/>
              <a:t>11</a:t>
            </a:fld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152E1-DAFD-431A-91D4-883C3F47DD9D}" type="slidenum">
              <a:rPr lang="de-DE" smtClean="0"/>
              <a:t>12</a:t>
            </a:fld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152E1-DAFD-431A-91D4-883C3F47DD9D}" type="slidenum">
              <a:rPr lang="de-DE" smtClean="0"/>
              <a:t>13</a:t>
            </a:fld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152E1-DAFD-431A-91D4-883C3F47DD9D}" type="slidenum">
              <a:rPr lang="de-DE" smtClean="0"/>
              <a:t>14</a:t>
            </a:fld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152E1-DAFD-431A-91D4-883C3F47DD9D}" type="slidenum">
              <a:rPr lang="de-DE" smtClean="0"/>
              <a:t>15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152E1-DAFD-431A-91D4-883C3F47DD9D}" type="slidenum">
              <a:rPr lang="de-DE" smtClean="0"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152E1-DAFD-431A-91D4-883C3F47DD9D}" type="slidenum">
              <a:rPr lang="de-DE" smtClean="0"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152E1-DAFD-431A-91D4-883C3F47DD9D}" type="slidenum">
              <a:rPr lang="de-DE" smtClean="0"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152E1-DAFD-431A-91D4-883C3F47DD9D}" type="slidenum">
              <a:rPr lang="de-DE" smtClean="0"/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152E1-DAFD-431A-91D4-883C3F47DD9D}" type="slidenum">
              <a:rPr lang="de-DE" smtClean="0"/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152E1-DAFD-431A-91D4-883C3F47DD9D}" type="slidenum">
              <a:rPr lang="de-DE" smtClean="0"/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152E1-DAFD-431A-91D4-883C3F47DD9D}" type="slidenum">
              <a:rPr lang="de-DE" smtClean="0"/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152E1-DAFD-431A-91D4-883C3F47DD9D}" type="slidenum">
              <a:rPr lang="de-DE" smtClean="0"/>
              <a:t>9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2447925"/>
            <a:ext cx="9009063" cy="1052513"/>
            <a:chOff x="0" y="1536"/>
            <a:chExt cx="5675" cy="663"/>
          </a:xfrm>
        </p:grpSpPr>
        <p:grpSp>
          <p:nvGrpSpPr>
            <p:cNvPr id="512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12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12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512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1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1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de-DE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de-DE"/>
          </a:p>
        </p:txBody>
      </p:sp>
      <p:sp>
        <p:nvSpPr>
          <p:cNvPr id="513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B3DB8CF-242F-477E-A671-DCCD918143A1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4F6030-46B0-453F-8782-178E5B7B8E07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25DACF-E807-4FA9-84C4-7761834A2EA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D8245C-C906-4093-BC62-85F21372BD48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2AA7D-7716-418E-9883-EDE99AF0FA3F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089FC-E99E-4E7D-AAD2-1DC663E18C52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A56C5D-2343-4414-AA4E-3D19804A93EC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D76E27-5816-4F4B-A154-6580854408D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066A3-DF26-48EF-BD80-5D796DA1B304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911A9-C4A2-4E26-B088-4265DAC63B49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234AFF-512A-4182-8CFB-D29A9DC5ED97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de-DE" sz="240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de-DE" sz="240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de-DE" sz="240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de-DE" sz="240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de-DE" sz="2400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de-DE" sz="2400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de-DE" sz="2400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43850D8-4BF7-4EDA-AF74-46B89B9650CA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dirty="0" err="1"/>
              <a:t>Haskore</a:t>
            </a:r>
            <a:r>
              <a:rPr lang="de-DE" dirty="0"/>
              <a:t>  </a:t>
            </a:r>
            <a:br>
              <a:rPr lang="de-DE" dirty="0"/>
            </a:br>
            <a:r>
              <a:rPr lang="de-DE" dirty="0"/>
              <a:t>Musikbearbeitung mit </a:t>
            </a:r>
            <a:r>
              <a:rPr lang="de-DE" dirty="0" err="1"/>
              <a:t>Haskell</a:t>
            </a:r>
            <a:endParaRPr lang="de-DE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/>
              <a:t>Paul Hudak, Yale University, USA</a:t>
            </a:r>
          </a:p>
          <a:p>
            <a:r>
              <a:rPr lang="de-DE"/>
              <a:t>http://haskell.org/haskore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Musik rückwärts spielen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971550" y="1928802"/>
            <a:ext cx="7293984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 dirty="0" err="1"/>
              <a:t>revM</a:t>
            </a:r>
            <a:r>
              <a:rPr lang="en-US" sz="2000" b="1" dirty="0"/>
              <a:t> :: Music -&gt; Music</a:t>
            </a:r>
            <a:br>
              <a:rPr lang="en-US" sz="2000" b="1" dirty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 err="1"/>
              <a:t>revM</a:t>
            </a:r>
            <a:r>
              <a:rPr lang="en-US" sz="2000" b="1" dirty="0"/>
              <a:t> n@(Note _ </a:t>
            </a:r>
            <a:r>
              <a:rPr lang="en-US" sz="2000" b="1" dirty="0" smtClean="0"/>
              <a:t>_ _)</a:t>
            </a:r>
            <a:r>
              <a:rPr lang="en-US" sz="2000" b="1" dirty="0"/>
              <a:t>	= n</a:t>
            </a:r>
            <a:br>
              <a:rPr lang="en-US" sz="2000" b="1" dirty="0"/>
            </a:br>
            <a:r>
              <a:rPr lang="en-US" sz="2000" b="1" dirty="0" err="1"/>
              <a:t>revM</a:t>
            </a:r>
            <a:r>
              <a:rPr lang="en-US" sz="2000" b="1" dirty="0"/>
              <a:t> r@(Rest _)   	= r</a:t>
            </a:r>
            <a:br>
              <a:rPr lang="en-US" sz="2000" b="1" dirty="0"/>
            </a:br>
            <a:r>
              <a:rPr lang="en-US" sz="2000" b="1" dirty="0" err="1"/>
              <a:t>revM</a:t>
            </a:r>
            <a:r>
              <a:rPr lang="en-US" sz="2000" b="1" dirty="0"/>
              <a:t> (Tempo a m) 	= Tempo a (</a:t>
            </a:r>
            <a:r>
              <a:rPr lang="en-US" sz="2000" b="1" dirty="0" err="1"/>
              <a:t>revM</a:t>
            </a:r>
            <a:r>
              <a:rPr lang="en-US" sz="2000" b="1" dirty="0"/>
              <a:t> m)</a:t>
            </a:r>
            <a:br>
              <a:rPr lang="en-US" sz="2000" b="1" dirty="0"/>
            </a:br>
            <a:r>
              <a:rPr lang="en-US" sz="2000" b="1" dirty="0" err="1"/>
              <a:t>revM</a:t>
            </a:r>
            <a:r>
              <a:rPr lang="en-US" sz="2000" b="1" dirty="0"/>
              <a:t> (Trans </a:t>
            </a:r>
            <a:r>
              <a:rPr lang="en-US" sz="2000" b="1" dirty="0" err="1"/>
              <a:t>i</a:t>
            </a:r>
            <a:r>
              <a:rPr lang="en-US" sz="2000" b="1" dirty="0"/>
              <a:t> m) 	= Trans </a:t>
            </a:r>
            <a:r>
              <a:rPr lang="en-US" sz="2000" b="1" dirty="0" err="1"/>
              <a:t>i</a:t>
            </a:r>
            <a:r>
              <a:rPr lang="en-US" sz="2000" b="1" dirty="0"/>
              <a:t> (</a:t>
            </a:r>
            <a:r>
              <a:rPr lang="en-US" sz="2000" b="1" dirty="0" err="1"/>
              <a:t>revM</a:t>
            </a:r>
            <a:r>
              <a:rPr lang="en-US" sz="2000" b="1" dirty="0"/>
              <a:t> m)</a:t>
            </a:r>
            <a:br>
              <a:rPr lang="en-US" sz="2000" b="1" dirty="0"/>
            </a:br>
            <a:r>
              <a:rPr lang="en-US" sz="2000" b="1" dirty="0" err="1"/>
              <a:t>revM</a:t>
            </a:r>
            <a:r>
              <a:rPr lang="en-US" sz="2000" b="1" dirty="0"/>
              <a:t> (</a:t>
            </a:r>
            <a:r>
              <a:rPr lang="en-US" sz="2000" b="1" dirty="0" err="1"/>
              <a:t>Instr</a:t>
            </a:r>
            <a:r>
              <a:rPr lang="en-US" sz="2000" b="1" dirty="0"/>
              <a:t> </a:t>
            </a:r>
            <a:r>
              <a:rPr lang="en-US" sz="2000" b="1" dirty="0" err="1"/>
              <a:t>i</a:t>
            </a:r>
            <a:r>
              <a:rPr lang="en-US" sz="2000" b="1" dirty="0"/>
              <a:t> m) 	= </a:t>
            </a:r>
            <a:r>
              <a:rPr lang="en-US" sz="2000" b="1" dirty="0" err="1"/>
              <a:t>Instr</a:t>
            </a:r>
            <a:r>
              <a:rPr lang="en-US" sz="2000" b="1" dirty="0"/>
              <a:t> </a:t>
            </a:r>
            <a:r>
              <a:rPr lang="en-US" sz="2000" b="1" dirty="0" err="1"/>
              <a:t>i</a:t>
            </a:r>
            <a:r>
              <a:rPr lang="en-US" sz="2000" b="1" dirty="0"/>
              <a:t> (</a:t>
            </a:r>
            <a:r>
              <a:rPr lang="en-US" sz="2000" b="1" dirty="0" err="1"/>
              <a:t>revM</a:t>
            </a:r>
            <a:r>
              <a:rPr lang="en-US" sz="2000" b="1" dirty="0"/>
              <a:t> m)</a:t>
            </a:r>
            <a:br>
              <a:rPr lang="en-US" sz="2000" b="1" dirty="0"/>
            </a:br>
            <a:r>
              <a:rPr lang="fr-FR" sz="2000" b="1" dirty="0" err="1" smtClean="0"/>
              <a:t>revM</a:t>
            </a:r>
            <a:r>
              <a:rPr lang="fr-FR" sz="2000" b="1" dirty="0" smtClean="0"/>
              <a:t> (Phrase pas m) = Phrase pas (</a:t>
            </a:r>
            <a:r>
              <a:rPr lang="fr-FR" sz="2000" b="1" dirty="0" err="1" smtClean="0"/>
              <a:t>revM</a:t>
            </a:r>
            <a:r>
              <a:rPr lang="fr-FR" sz="2000" b="1" dirty="0" smtClean="0"/>
              <a:t> m)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 dirty="0" err="1" smtClean="0"/>
              <a:t>revM</a:t>
            </a:r>
            <a:r>
              <a:rPr lang="en-US" sz="2000" b="1" dirty="0" smtClean="0"/>
              <a:t> </a:t>
            </a:r>
            <a:r>
              <a:rPr lang="en-US" sz="2000" b="1" dirty="0"/>
              <a:t>(m1 :+: m2)  	= </a:t>
            </a:r>
            <a:r>
              <a:rPr lang="en-US" sz="2000" b="1" dirty="0" err="1"/>
              <a:t>revM</a:t>
            </a:r>
            <a:r>
              <a:rPr lang="en-US" sz="2000" b="1" dirty="0"/>
              <a:t> m2 :+: </a:t>
            </a:r>
            <a:r>
              <a:rPr lang="en-US" sz="2000" b="1" dirty="0" err="1"/>
              <a:t>revM</a:t>
            </a:r>
            <a:r>
              <a:rPr lang="en-US" sz="2000" b="1" dirty="0"/>
              <a:t> m1</a:t>
            </a:r>
            <a:br>
              <a:rPr lang="en-US" sz="2000" b="1" dirty="0"/>
            </a:br>
            <a:r>
              <a:rPr lang="en-US" sz="2000" b="1" dirty="0" err="1"/>
              <a:t>revM</a:t>
            </a:r>
            <a:r>
              <a:rPr lang="en-US" sz="2000" b="1" dirty="0"/>
              <a:t> (m1 :=: m2) 	=</a:t>
            </a:r>
            <a:br>
              <a:rPr lang="en-US" sz="2000" b="1" dirty="0"/>
            </a:br>
            <a:r>
              <a:rPr lang="en-US" sz="2000" b="1" dirty="0"/>
              <a:t>	let d1 = </a:t>
            </a:r>
            <a:r>
              <a:rPr lang="en-US" sz="2000" b="1" dirty="0" err="1"/>
              <a:t>dur</a:t>
            </a:r>
            <a:r>
              <a:rPr lang="en-US" sz="2000" b="1" dirty="0"/>
              <a:t> m1    -- </a:t>
            </a:r>
            <a:r>
              <a:rPr lang="en-US" sz="2000" b="1" dirty="0" err="1"/>
              <a:t>Musikdauer</a:t>
            </a:r>
            <a:r>
              <a:rPr lang="en-US" sz="2000" b="1" dirty="0"/>
              <a:t> </a:t>
            </a:r>
            <a:r>
              <a:rPr lang="en-US" sz="2000" b="1" dirty="0" err="1"/>
              <a:t>bestimmen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>	     d2 = </a:t>
            </a:r>
            <a:r>
              <a:rPr lang="en-US" sz="2000" b="1" dirty="0" err="1"/>
              <a:t>dur</a:t>
            </a:r>
            <a:r>
              <a:rPr lang="en-US" sz="2000" b="1" dirty="0"/>
              <a:t> m2</a:t>
            </a:r>
            <a:br>
              <a:rPr lang="en-US" sz="2000" b="1" dirty="0"/>
            </a:br>
            <a:r>
              <a:rPr lang="en-US" sz="2000" b="1" dirty="0"/>
              <a:t>	in if d1&gt;d2 </a:t>
            </a:r>
            <a:br>
              <a:rPr lang="en-US" sz="2000" b="1" dirty="0"/>
            </a:br>
            <a:r>
              <a:rPr lang="en-US" sz="2000" b="1" dirty="0"/>
              <a:t>	    then </a:t>
            </a:r>
            <a:r>
              <a:rPr lang="en-US" sz="2000" b="1" dirty="0" err="1"/>
              <a:t>revM</a:t>
            </a:r>
            <a:r>
              <a:rPr lang="en-US" sz="2000" b="1" dirty="0"/>
              <a:t> m1 :=: (Rest (d1-d2) :+: </a:t>
            </a:r>
            <a:r>
              <a:rPr lang="en-US" sz="2000" b="1" dirty="0" err="1"/>
              <a:t>revM</a:t>
            </a:r>
            <a:r>
              <a:rPr lang="en-US" sz="2000" b="1" dirty="0"/>
              <a:t> m2)</a:t>
            </a:r>
            <a:br>
              <a:rPr lang="en-US" sz="2000" b="1" dirty="0"/>
            </a:br>
            <a:r>
              <a:rPr lang="en-US" sz="2000" b="1" dirty="0"/>
              <a:t>	    else (Rest (d2-d1) :+: </a:t>
            </a:r>
            <a:r>
              <a:rPr lang="en-US" sz="2000" b="1" dirty="0" err="1"/>
              <a:t>revM</a:t>
            </a:r>
            <a:r>
              <a:rPr lang="en-US" sz="2000" b="1" dirty="0"/>
              <a:t> m1) :=: </a:t>
            </a:r>
            <a:r>
              <a:rPr lang="en-US" sz="2000" b="1" dirty="0" err="1"/>
              <a:t>revM</a:t>
            </a:r>
            <a:r>
              <a:rPr lang="en-US" sz="2000" b="1" dirty="0"/>
              <a:t> m2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Begleitung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809625" y="1916113"/>
            <a:ext cx="7958138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000"/>
              <a:t>Aus dem Midi Standard:</a:t>
            </a:r>
            <a:r>
              <a:rPr lang="en-US"/>
              <a:t/>
            </a:r>
            <a:br>
              <a:rPr lang="en-US"/>
            </a:br>
            <a:r>
              <a:rPr lang="en-US" sz="700"/>
              <a:t/>
            </a:r>
            <a:br>
              <a:rPr lang="en-US" sz="700"/>
            </a:br>
            <a:r>
              <a:rPr lang="en-US"/>
              <a:t>data PercussionSound = AcousticBassDrum	-- MIDI Key 35</a:t>
            </a:r>
            <a:br>
              <a:rPr lang="en-US"/>
            </a:br>
            <a:r>
              <a:rPr lang="en-US"/>
              <a:t>	| BassDrum1 | SideStick | AcousticSnare</a:t>
            </a:r>
            <a:br>
              <a:rPr lang="en-US"/>
            </a:br>
            <a:r>
              <a:rPr lang="en-US"/>
              <a:t>	|   . . . 	| MuteCuica | OpenCuica | MuteTriangle</a:t>
            </a:r>
            <a:br>
              <a:rPr lang="en-US"/>
            </a:br>
            <a:r>
              <a:rPr lang="en-US"/>
              <a:t>	| OpenTriangle				-- MIDI Key 82</a:t>
            </a:r>
            <a:br>
              <a:rPr lang="en-US"/>
            </a:br>
            <a:r>
              <a:rPr lang="en-US"/>
              <a:t>	deriving (Show,Eq,Ord,Ix,Enum)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000"/>
              <a:t>Umwandlung in Musik:</a:t>
            </a:r>
            <a:r>
              <a:rPr lang="en-US"/>
              <a:t/>
            </a:r>
            <a:br>
              <a:rPr lang="en-US"/>
            </a:br>
            <a:r>
              <a:rPr lang="en-US" sz="700"/>
              <a:t/>
            </a:r>
            <a:br>
              <a:rPr lang="en-US" sz="700"/>
            </a:br>
            <a:r>
              <a:rPr lang="en-US"/>
              <a:t>	perc :: PercussionSound -&gt; Dur -&gt; Music</a:t>
            </a:r>
            <a:br>
              <a:rPr lang="en-US"/>
            </a:br>
            <a:r>
              <a:rPr lang="en-US"/>
              <a:t>	perc ps = Note (pitch (fromEnum ps + 35))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000"/>
              <a:t>Beispiel:</a:t>
            </a:r>
            <a:r>
              <a:rPr lang="en-US"/>
              <a:t/>
            </a:r>
            <a:br>
              <a:rPr lang="en-US"/>
            </a:br>
            <a:r>
              <a:rPr lang="en-US"/>
              <a:t>	funkGroove = let 	p1 = perc LowTom qn</a:t>
            </a:r>
            <a:br>
              <a:rPr lang="en-US"/>
            </a:br>
            <a:r>
              <a:rPr lang="en-US"/>
              <a:t>			p2 = perc AcousticSnare en</a:t>
            </a:r>
            <a:br>
              <a:rPr lang="en-US"/>
            </a:br>
            <a:r>
              <a:rPr lang="en-US"/>
              <a:t>		in Tempo 3 (Instr Percussion (cut 8 (repeatM</a:t>
            </a:r>
            <a:br>
              <a:rPr lang="en-US"/>
            </a:br>
            <a:r>
              <a:rPr lang="en-US"/>
              <a:t>		   	 ((p1 :+: qnr :+: p2 :+: qnr :+: p2 :+:</a:t>
            </a:r>
            <a:br>
              <a:rPr lang="en-US"/>
            </a:br>
            <a:r>
              <a:rPr lang="en-US"/>
              <a:t>		       		p1 :+: p1 :+: qnr :+: p2 :+: enr)</a:t>
            </a:r>
            <a:br>
              <a:rPr lang="en-US"/>
            </a:br>
            <a:r>
              <a:rPr lang="en-US"/>
              <a:t>		    		:=: roll en (perc ClosedHiHat 2) ) )))</a:t>
            </a:r>
            <a:endParaRPr lang="en-US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Weitere Beispiele 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971550" y="1822450"/>
            <a:ext cx="7777163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 err="1"/>
              <a:t>Wende</a:t>
            </a:r>
            <a:r>
              <a:rPr lang="en-US" sz="2000" dirty="0"/>
              <a:t> n mal f </a:t>
            </a:r>
            <a:r>
              <a:rPr lang="en-US" sz="2000" dirty="0" err="1"/>
              <a:t>iterativ</a:t>
            </a:r>
            <a:r>
              <a:rPr lang="en-US" sz="2000" dirty="0"/>
              <a:t> auf </a:t>
            </a:r>
            <a:r>
              <a:rPr lang="en-US" sz="2000" dirty="0" err="1"/>
              <a:t>Musik</a:t>
            </a:r>
            <a:r>
              <a:rPr lang="en-US" sz="2000" dirty="0"/>
              <a:t> und g auf </a:t>
            </a:r>
            <a:r>
              <a:rPr lang="en-US" sz="2000" dirty="0" err="1"/>
              <a:t>akkumulierte</a:t>
            </a:r>
            <a:r>
              <a:rPr lang="en-US" sz="2000" dirty="0"/>
              <a:t> </a:t>
            </a:r>
            <a:r>
              <a:rPr lang="en-US" sz="2000" dirty="0" err="1"/>
              <a:t>Sequenzen</a:t>
            </a:r>
            <a:r>
              <a:rPr lang="en-US" sz="2000" dirty="0"/>
              <a:t> an: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>
                <a:solidFill>
                  <a:schemeClr val="hlink"/>
                </a:solidFill>
              </a:rPr>
              <a:t>rep</a:t>
            </a:r>
            <a:r>
              <a:rPr lang="en-US" sz="2000" dirty="0"/>
              <a:t>		:: (Music -&gt; Music) -&gt; (Music -&gt; Music) -&gt;</a:t>
            </a:r>
            <a:br>
              <a:rPr lang="en-US" sz="2000" dirty="0"/>
            </a:br>
            <a:r>
              <a:rPr lang="en-US" sz="2000" dirty="0"/>
              <a:t>      			   </a:t>
            </a:r>
            <a:r>
              <a:rPr lang="en-US" sz="2000" dirty="0" err="1"/>
              <a:t>Int</a:t>
            </a:r>
            <a:r>
              <a:rPr lang="en-US" sz="2000" dirty="0"/>
              <a:t> -&gt; Music -&gt; Music</a:t>
            </a:r>
            <a:br>
              <a:rPr lang="en-US" sz="2000" dirty="0"/>
            </a:br>
            <a:r>
              <a:rPr lang="en-US" sz="2000" dirty="0"/>
              <a:t>rep f g 0 m	= Rest 0</a:t>
            </a:r>
            <a:br>
              <a:rPr lang="en-US" sz="2000" dirty="0"/>
            </a:br>
            <a:r>
              <a:rPr lang="en-US" sz="2000" dirty="0"/>
              <a:t>rep f g n m	= m :=: g (rep f g (n-1) (f m))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 err="1"/>
              <a:t>Zum</a:t>
            </a:r>
            <a:r>
              <a:rPr lang="en-US" sz="2000" dirty="0"/>
              <a:t> </a:t>
            </a:r>
            <a:r>
              <a:rPr lang="en-US" sz="2000" dirty="0" err="1"/>
              <a:t>Beispiel</a:t>
            </a:r>
            <a:r>
              <a:rPr lang="en-US" sz="2000" dirty="0"/>
              <a:t>: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run		= </a:t>
            </a:r>
            <a:r>
              <a:rPr lang="en-US" sz="2000" dirty="0">
                <a:solidFill>
                  <a:schemeClr val="hlink"/>
                </a:solidFill>
              </a:rPr>
              <a:t>rep</a:t>
            </a:r>
            <a:r>
              <a:rPr lang="en-US" sz="2000" dirty="0"/>
              <a:t> (Trans 5) (delay </a:t>
            </a:r>
            <a:r>
              <a:rPr lang="en-US" sz="2000" dirty="0" err="1"/>
              <a:t>tn</a:t>
            </a:r>
            <a:r>
              <a:rPr lang="en-US" sz="2000" dirty="0"/>
              <a:t>) 8 (c 4 </a:t>
            </a:r>
            <a:r>
              <a:rPr lang="en-US" sz="2000" dirty="0" err="1" smtClean="0"/>
              <a:t>tn</a:t>
            </a:r>
            <a:r>
              <a:rPr lang="en-US" sz="2000" dirty="0" smtClean="0"/>
              <a:t> [])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cascade		= </a:t>
            </a:r>
            <a:r>
              <a:rPr lang="en-US" sz="2000" dirty="0">
                <a:solidFill>
                  <a:schemeClr val="hlink"/>
                </a:solidFill>
              </a:rPr>
              <a:t>rep</a:t>
            </a:r>
            <a:r>
              <a:rPr lang="en-US" sz="2000" dirty="0"/>
              <a:t> (Trans 4) (delay en) 8 run</a:t>
            </a:r>
            <a:br>
              <a:rPr lang="en-US" sz="2000" dirty="0"/>
            </a:br>
            <a:r>
              <a:rPr lang="en-US" sz="2000" dirty="0"/>
              <a:t>cascades	= </a:t>
            </a:r>
            <a:r>
              <a:rPr lang="en-US" sz="2000" dirty="0">
                <a:solidFill>
                  <a:schemeClr val="hlink"/>
                </a:solidFill>
              </a:rPr>
              <a:t>rep</a:t>
            </a:r>
            <a:r>
              <a:rPr lang="en-US" sz="2000" dirty="0"/>
              <a:t>  id (delay </a:t>
            </a:r>
            <a:r>
              <a:rPr lang="en-US" sz="2000" dirty="0" err="1"/>
              <a:t>sn</a:t>
            </a:r>
            <a:r>
              <a:rPr lang="en-US" sz="2000" dirty="0"/>
              <a:t>) 2 cascade</a:t>
            </a:r>
            <a:br>
              <a:rPr lang="en-US" sz="2000" dirty="0"/>
            </a:br>
            <a:r>
              <a:rPr lang="en-US" sz="2000" dirty="0"/>
              <a:t>waterfall	= cascades :+: </a:t>
            </a:r>
            <a:r>
              <a:rPr lang="en-US" sz="2000" dirty="0" err="1"/>
              <a:t>revM</a:t>
            </a:r>
            <a:r>
              <a:rPr lang="en-US" sz="2000" dirty="0"/>
              <a:t> cascades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Triller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30213" y="2000241"/>
            <a:ext cx="8281987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de-DE" sz="2000" b="1" dirty="0" err="1"/>
              <a:t>trill</a:t>
            </a:r>
            <a:r>
              <a:rPr lang="de-DE" sz="2000" b="1" dirty="0"/>
              <a:t> :: </a:t>
            </a:r>
            <a:r>
              <a:rPr lang="de-DE" sz="2000" b="1" dirty="0" err="1"/>
              <a:t>Int</a:t>
            </a:r>
            <a:r>
              <a:rPr lang="de-DE" sz="2000" b="1" dirty="0"/>
              <a:t> -&gt; Dur -&gt; Music -&gt; Music</a:t>
            </a:r>
          </a:p>
          <a:p>
            <a:r>
              <a:rPr lang="de-DE" sz="2000" b="1" dirty="0" err="1"/>
              <a:t>trill</a:t>
            </a:r>
            <a:r>
              <a:rPr lang="de-DE" sz="2000" b="1" dirty="0"/>
              <a:t> i d n@(Note p </a:t>
            </a:r>
            <a:r>
              <a:rPr lang="de-DE" sz="2000" b="1" dirty="0" err="1" smtClean="0"/>
              <a:t>nd</a:t>
            </a:r>
            <a:r>
              <a:rPr lang="de-DE" sz="2000" b="1" dirty="0" smtClean="0"/>
              <a:t>  </a:t>
            </a:r>
            <a:r>
              <a:rPr lang="de-DE" sz="2000" b="1" dirty="0" err="1" smtClean="0"/>
              <a:t>as</a:t>
            </a:r>
            <a:r>
              <a:rPr lang="de-DE" sz="2000" b="1" dirty="0" smtClean="0"/>
              <a:t>)</a:t>
            </a:r>
            <a:endParaRPr lang="de-DE" sz="2000" b="1" dirty="0"/>
          </a:p>
          <a:p>
            <a:r>
              <a:rPr lang="de-DE" sz="2000" b="1" dirty="0"/>
              <a:t>   = </a:t>
            </a:r>
            <a:r>
              <a:rPr lang="de-DE" sz="2000" b="1" dirty="0" err="1"/>
              <a:t>if</a:t>
            </a:r>
            <a:r>
              <a:rPr lang="de-DE" sz="2000" b="1" dirty="0"/>
              <a:t> d &gt;= </a:t>
            </a:r>
            <a:r>
              <a:rPr lang="de-DE" sz="2000" b="1" dirty="0" err="1"/>
              <a:t>nd</a:t>
            </a:r>
            <a:r>
              <a:rPr lang="de-DE" sz="2000" b="1" dirty="0"/>
              <a:t> </a:t>
            </a:r>
            <a:r>
              <a:rPr lang="de-DE" sz="2000" b="1" dirty="0" err="1"/>
              <a:t>then</a:t>
            </a:r>
            <a:r>
              <a:rPr lang="de-DE" sz="2000" b="1" dirty="0"/>
              <a:t> n  </a:t>
            </a:r>
            <a:r>
              <a:rPr lang="de-DE" sz="2000" b="1" dirty="0" err="1"/>
              <a:t>else</a:t>
            </a:r>
            <a:r>
              <a:rPr lang="de-DE" sz="2000" b="1" dirty="0"/>
              <a:t> Note p </a:t>
            </a:r>
            <a:r>
              <a:rPr lang="de-DE" sz="2000" b="1" dirty="0" smtClean="0"/>
              <a:t>d </a:t>
            </a:r>
            <a:r>
              <a:rPr lang="de-DE" sz="2000" b="1" dirty="0" err="1" smtClean="0"/>
              <a:t>as</a:t>
            </a:r>
            <a:endParaRPr lang="de-DE" sz="2000" b="1" dirty="0"/>
          </a:p>
          <a:p>
            <a:r>
              <a:rPr lang="de-DE" sz="2000" b="1" dirty="0"/>
              <a:t>			          :+: </a:t>
            </a:r>
            <a:r>
              <a:rPr lang="de-DE" sz="2000" b="1" dirty="0" err="1"/>
              <a:t>trill</a:t>
            </a:r>
            <a:r>
              <a:rPr lang="de-DE" sz="2000" b="1" dirty="0"/>
              <a:t> (</a:t>
            </a:r>
            <a:r>
              <a:rPr lang="de-DE" sz="2000" b="1" dirty="0" err="1"/>
              <a:t>negate</a:t>
            </a:r>
            <a:r>
              <a:rPr lang="de-DE" sz="2000" b="1" dirty="0"/>
              <a:t> i) d</a:t>
            </a:r>
          </a:p>
          <a:p>
            <a:r>
              <a:rPr lang="de-DE" sz="2000" b="1" dirty="0"/>
              <a:t>			                    (Note (</a:t>
            </a:r>
            <a:r>
              <a:rPr lang="de-DE" sz="2000" b="1" dirty="0" err="1"/>
              <a:t>trans</a:t>
            </a:r>
            <a:r>
              <a:rPr lang="de-DE" sz="2000" b="1" dirty="0"/>
              <a:t> i p) (</a:t>
            </a:r>
            <a:r>
              <a:rPr lang="de-DE" sz="2000" b="1" dirty="0" err="1"/>
              <a:t>nd</a:t>
            </a:r>
            <a:r>
              <a:rPr lang="de-DE" sz="2000" b="1" dirty="0"/>
              <a:t>-d</a:t>
            </a:r>
            <a:r>
              <a:rPr lang="de-DE" sz="2000" b="1" dirty="0" smtClean="0"/>
              <a:t>) </a:t>
            </a:r>
            <a:r>
              <a:rPr lang="de-DE" sz="2000" b="1" dirty="0" err="1" smtClean="0"/>
              <a:t>as</a:t>
            </a:r>
            <a:r>
              <a:rPr lang="de-DE" sz="2000" b="1" dirty="0" smtClean="0"/>
              <a:t>)</a:t>
            </a:r>
            <a:endParaRPr lang="de-DE" sz="2000" b="1" dirty="0"/>
          </a:p>
          <a:p>
            <a:r>
              <a:rPr lang="de-DE" sz="2000" b="1" dirty="0" err="1"/>
              <a:t>trill</a:t>
            </a:r>
            <a:r>
              <a:rPr lang="de-DE" sz="2000" b="1" dirty="0"/>
              <a:t> i d (Tempo a m) 	= Tempo  a (</a:t>
            </a:r>
            <a:r>
              <a:rPr lang="de-DE" sz="2000" b="1" dirty="0" err="1"/>
              <a:t>trill</a:t>
            </a:r>
            <a:r>
              <a:rPr lang="de-DE" sz="2000" b="1" dirty="0"/>
              <a:t> i (d*a) m)</a:t>
            </a:r>
          </a:p>
          <a:p>
            <a:r>
              <a:rPr lang="de-DE" sz="2000" b="1" dirty="0" err="1"/>
              <a:t>trill</a:t>
            </a:r>
            <a:r>
              <a:rPr lang="de-DE" sz="2000" b="1" dirty="0"/>
              <a:t> i d (Trans a m) 	= Trans  a (</a:t>
            </a:r>
            <a:r>
              <a:rPr lang="de-DE" sz="2000" b="1" dirty="0" err="1"/>
              <a:t>trill</a:t>
            </a:r>
            <a:r>
              <a:rPr lang="de-DE" sz="2000" b="1" dirty="0"/>
              <a:t> i d m)</a:t>
            </a:r>
          </a:p>
          <a:p>
            <a:r>
              <a:rPr lang="de-DE" sz="2000" b="1" dirty="0" err="1"/>
              <a:t>trill</a:t>
            </a:r>
            <a:r>
              <a:rPr lang="de-DE" sz="2000" b="1" dirty="0"/>
              <a:t> i d (</a:t>
            </a:r>
            <a:r>
              <a:rPr lang="de-DE" sz="2000" b="1" dirty="0" err="1"/>
              <a:t>Instr</a:t>
            </a:r>
            <a:r>
              <a:rPr lang="de-DE" sz="2000" b="1" dirty="0"/>
              <a:t> a m) 	= </a:t>
            </a:r>
            <a:r>
              <a:rPr lang="de-DE" sz="2000" b="1" dirty="0" err="1"/>
              <a:t>Instr</a:t>
            </a:r>
            <a:r>
              <a:rPr lang="de-DE" sz="2000" b="1" dirty="0"/>
              <a:t>  a (</a:t>
            </a:r>
            <a:r>
              <a:rPr lang="de-DE" sz="2000" b="1" dirty="0" err="1"/>
              <a:t>trill</a:t>
            </a:r>
            <a:r>
              <a:rPr lang="de-DE" sz="2000" b="1" dirty="0"/>
              <a:t> i d m</a:t>
            </a:r>
            <a:r>
              <a:rPr lang="de-DE" sz="2000" b="1" dirty="0" smtClean="0"/>
              <a:t>)</a:t>
            </a:r>
          </a:p>
          <a:p>
            <a:r>
              <a:rPr lang="en-US" sz="2000" b="1" dirty="0" smtClean="0"/>
              <a:t>trill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d (Player a m) 	= Player a (trill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d m)</a:t>
            </a:r>
          </a:p>
          <a:p>
            <a:r>
              <a:rPr lang="en-US" sz="2000" b="1" dirty="0" smtClean="0"/>
              <a:t>trill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d (Phrase a m) 	= Phrase a (trill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d m)</a:t>
            </a:r>
          </a:p>
          <a:p>
            <a:r>
              <a:rPr lang="de-DE" sz="2000" b="1" dirty="0" err="1" smtClean="0"/>
              <a:t>trill</a:t>
            </a:r>
            <a:r>
              <a:rPr lang="de-DE" sz="2000" b="1" dirty="0" smtClean="0"/>
              <a:t> </a:t>
            </a:r>
            <a:r>
              <a:rPr lang="de-DE" sz="2000" b="1" dirty="0"/>
              <a:t>_ _ _           	= </a:t>
            </a:r>
            <a:r>
              <a:rPr lang="de-DE" sz="2000" b="1" dirty="0" err="1"/>
              <a:t>error</a:t>
            </a:r>
            <a:r>
              <a:rPr lang="de-DE" sz="2000" b="1" dirty="0"/>
              <a:t> "</a:t>
            </a:r>
            <a:r>
              <a:rPr lang="de-DE" sz="2000" b="1" dirty="0" err="1"/>
              <a:t>Trill</a:t>
            </a:r>
            <a:r>
              <a:rPr lang="de-DE" sz="2000" b="1" dirty="0"/>
              <a:t> </a:t>
            </a:r>
            <a:r>
              <a:rPr lang="de-DE" sz="2000" b="1" dirty="0" err="1"/>
              <a:t>input</a:t>
            </a:r>
            <a:r>
              <a:rPr lang="de-DE" sz="2000" b="1" dirty="0"/>
              <a:t> must </a:t>
            </a:r>
            <a:r>
              <a:rPr lang="de-DE" sz="2000" b="1" dirty="0" err="1"/>
              <a:t>be</a:t>
            </a:r>
            <a:r>
              <a:rPr lang="de-DE" sz="2000" b="1" dirty="0"/>
              <a:t> a </a:t>
            </a:r>
            <a:r>
              <a:rPr lang="de-DE" sz="2000" b="1" dirty="0" err="1"/>
              <a:t>single</a:t>
            </a:r>
            <a:r>
              <a:rPr lang="de-DE" sz="2000" b="1" dirty="0"/>
              <a:t> </a:t>
            </a:r>
            <a:r>
              <a:rPr lang="de-DE" sz="2000" b="1" dirty="0" err="1"/>
              <a:t>note</a:t>
            </a:r>
            <a:r>
              <a:rPr lang="de-DE" sz="2000" b="1" dirty="0"/>
              <a:t>"</a:t>
            </a:r>
          </a:p>
          <a:p>
            <a:endParaRPr lang="de-DE" sz="2000" b="1" dirty="0"/>
          </a:p>
          <a:p>
            <a:r>
              <a:rPr lang="en-US" sz="2000" b="1" dirty="0" err="1"/>
              <a:t>trilln</a:t>
            </a:r>
            <a:r>
              <a:rPr lang="en-US" sz="2000" b="1" dirty="0"/>
              <a:t>  :: </a:t>
            </a:r>
            <a:r>
              <a:rPr lang="en-US" sz="2000" b="1" dirty="0" err="1"/>
              <a:t>Int</a:t>
            </a:r>
            <a:r>
              <a:rPr lang="en-US" sz="2000" b="1" dirty="0"/>
              <a:t> -&gt; </a:t>
            </a:r>
            <a:r>
              <a:rPr lang="en-US" sz="2000" b="1" dirty="0" err="1"/>
              <a:t>Int</a:t>
            </a:r>
            <a:r>
              <a:rPr lang="en-US" sz="2000" b="1" dirty="0"/>
              <a:t> -&gt; Music -&gt; Music</a:t>
            </a:r>
          </a:p>
          <a:p>
            <a:r>
              <a:rPr lang="en-US" sz="2000" b="1" dirty="0" err="1"/>
              <a:t>trilln</a:t>
            </a:r>
            <a:r>
              <a:rPr lang="en-US" sz="2000" b="1" dirty="0"/>
              <a:t> </a:t>
            </a:r>
            <a:r>
              <a:rPr lang="en-US" sz="2000" b="1" dirty="0" err="1"/>
              <a:t>i</a:t>
            </a:r>
            <a:r>
              <a:rPr lang="en-US" sz="2000" b="1" dirty="0"/>
              <a:t> </a:t>
            </a:r>
            <a:r>
              <a:rPr lang="en-US" sz="2000" b="1" dirty="0" err="1"/>
              <a:t>nTimes</a:t>
            </a:r>
            <a:r>
              <a:rPr lang="en-US" sz="2000" b="1" dirty="0"/>
              <a:t> m = trill </a:t>
            </a:r>
            <a:r>
              <a:rPr lang="en-US" sz="2000" b="1" dirty="0" err="1"/>
              <a:t>i</a:t>
            </a:r>
            <a:r>
              <a:rPr lang="en-US" sz="2000" b="1" dirty="0"/>
              <a:t> (</a:t>
            </a:r>
            <a:r>
              <a:rPr lang="en-US" sz="2000" b="1" dirty="0" err="1"/>
              <a:t>dur</a:t>
            </a:r>
            <a:r>
              <a:rPr lang="en-US" sz="2000" b="1" dirty="0"/>
              <a:t> m / (nTimes%1)) m</a:t>
            </a:r>
            <a:endParaRPr lang="de-DE" sz="2400" b="1" dirty="0"/>
          </a:p>
          <a:p>
            <a:endParaRPr lang="de-DE" sz="24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Stars and Stripes forever 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71406" y="2071678"/>
            <a:ext cx="905354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de-DE" sz="2000" b="1" dirty="0" err="1" smtClean="0"/>
              <a:t>ssfMelody</a:t>
            </a:r>
            <a:r>
              <a:rPr lang="de-DE" sz="2000" b="1" dirty="0" smtClean="0"/>
              <a:t> = </a:t>
            </a:r>
            <a:r>
              <a:rPr lang="de-DE" sz="2000" b="1" dirty="0" err="1" smtClean="0"/>
              <a:t>line</a:t>
            </a:r>
            <a:r>
              <a:rPr lang="de-DE" sz="2000" b="1" dirty="0" smtClean="0"/>
              <a:t> (m1 ++ m2 ++ m3 ++ m4)</a:t>
            </a:r>
          </a:p>
          <a:p>
            <a:endParaRPr lang="de-DE" sz="2000" b="1" dirty="0" smtClean="0"/>
          </a:p>
          <a:p>
            <a:r>
              <a:rPr lang="de-DE" sz="2000" b="1" dirty="0" smtClean="0"/>
              <a:t>m1 = [	</a:t>
            </a:r>
            <a:r>
              <a:rPr lang="de-DE" sz="2000" b="1" dirty="0" err="1" smtClean="0"/>
              <a:t>trilln</a:t>
            </a:r>
            <a:r>
              <a:rPr lang="de-DE" sz="2000" b="1" dirty="0" smtClean="0"/>
              <a:t> 2 5 (</a:t>
            </a:r>
            <a:r>
              <a:rPr lang="de-DE" sz="2000" b="1" dirty="0" err="1" smtClean="0"/>
              <a:t>bf</a:t>
            </a:r>
            <a:r>
              <a:rPr lang="de-DE" sz="2000" b="1" dirty="0" smtClean="0"/>
              <a:t> 6 en []),</a:t>
            </a:r>
          </a:p>
          <a:p>
            <a:r>
              <a:rPr lang="de-DE" sz="2000" b="1" dirty="0" smtClean="0"/>
              <a:t> 	Phrase [Art staccato] (</a:t>
            </a:r>
            <a:r>
              <a:rPr lang="de-DE" sz="2000" b="1" dirty="0" err="1" smtClean="0"/>
              <a:t>line</a:t>
            </a:r>
            <a:r>
              <a:rPr lang="de-DE" sz="2000" b="1" dirty="0" smtClean="0"/>
              <a:t> [</a:t>
            </a:r>
            <a:r>
              <a:rPr lang="de-DE" sz="2000" b="1" dirty="0" err="1" smtClean="0"/>
              <a:t>ef</a:t>
            </a:r>
            <a:r>
              <a:rPr lang="de-DE" sz="2000" b="1" dirty="0" smtClean="0"/>
              <a:t> 7 en [], </a:t>
            </a:r>
            <a:r>
              <a:rPr lang="de-DE" sz="2000" b="1" dirty="0" err="1" smtClean="0"/>
              <a:t>ef</a:t>
            </a:r>
            <a:r>
              <a:rPr lang="de-DE" sz="2000" b="1" dirty="0" smtClean="0"/>
              <a:t> 6 en [], </a:t>
            </a:r>
            <a:r>
              <a:rPr lang="de-DE" sz="2000" b="1" dirty="0" err="1" smtClean="0"/>
              <a:t>ef</a:t>
            </a:r>
            <a:r>
              <a:rPr lang="de-DE" sz="2000" b="1" dirty="0" smtClean="0"/>
              <a:t> 7 en []])]</a:t>
            </a:r>
          </a:p>
          <a:p>
            <a:r>
              <a:rPr lang="de-DE" sz="2000" b="1" dirty="0" smtClean="0"/>
              <a:t>m2 = [Phrase [Art legato] </a:t>
            </a:r>
          </a:p>
          <a:p>
            <a:r>
              <a:rPr lang="de-DE" sz="2000" b="1" dirty="0"/>
              <a:t> </a:t>
            </a:r>
            <a:r>
              <a:rPr lang="de-DE" sz="2000" b="1" dirty="0" smtClean="0"/>
              <a:t>  	(</a:t>
            </a:r>
            <a:r>
              <a:rPr lang="de-DE" sz="2000" b="1" dirty="0" err="1" smtClean="0"/>
              <a:t>line</a:t>
            </a:r>
            <a:r>
              <a:rPr lang="de-DE" sz="2000" b="1" dirty="0" smtClean="0"/>
              <a:t> [</a:t>
            </a:r>
            <a:r>
              <a:rPr lang="de-DE" sz="2000" b="1" dirty="0" err="1" smtClean="0"/>
              <a:t>bf</a:t>
            </a:r>
            <a:r>
              <a:rPr lang="de-DE" sz="2000" b="1" dirty="0" smtClean="0"/>
              <a:t> 6 </a:t>
            </a:r>
            <a:r>
              <a:rPr lang="de-DE" sz="2000" b="1" dirty="0" err="1" smtClean="0"/>
              <a:t>sn</a:t>
            </a:r>
            <a:r>
              <a:rPr lang="de-DE" sz="2000" b="1" dirty="0" smtClean="0"/>
              <a:t> [], c  7 </a:t>
            </a:r>
            <a:r>
              <a:rPr lang="de-DE" sz="2000" b="1" dirty="0" err="1" smtClean="0"/>
              <a:t>sn</a:t>
            </a:r>
            <a:r>
              <a:rPr lang="de-DE" sz="2000" b="1" dirty="0" smtClean="0"/>
              <a:t> [], </a:t>
            </a:r>
            <a:r>
              <a:rPr lang="de-DE" sz="2000" b="1" dirty="0" err="1" smtClean="0"/>
              <a:t>bf</a:t>
            </a:r>
            <a:r>
              <a:rPr lang="de-DE" sz="2000" b="1" dirty="0" smtClean="0"/>
              <a:t> 6 </a:t>
            </a:r>
            <a:r>
              <a:rPr lang="de-DE" sz="2000" b="1" dirty="0" err="1" smtClean="0"/>
              <a:t>sn</a:t>
            </a:r>
            <a:r>
              <a:rPr lang="de-DE" sz="2000" b="1" dirty="0" smtClean="0"/>
              <a:t> [], g  6 </a:t>
            </a:r>
            <a:r>
              <a:rPr lang="de-DE" sz="2000" b="1" dirty="0" err="1" smtClean="0"/>
              <a:t>sn</a:t>
            </a:r>
            <a:r>
              <a:rPr lang="de-DE" sz="2000" b="1" dirty="0" smtClean="0"/>
              <a:t> []]),</a:t>
            </a:r>
          </a:p>
          <a:p>
            <a:r>
              <a:rPr lang="de-DE" sz="2000" b="1" dirty="0" smtClean="0"/>
              <a:t>	Phrase [Art staccato]    (</a:t>
            </a:r>
            <a:r>
              <a:rPr lang="de-DE" sz="2000" b="1" dirty="0" err="1" smtClean="0"/>
              <a:t>line</a:t>
            </a:r>
            <a:r>
              <a:rPr lang="de-DE" sz="2000" b="1" dirty="0" smtClean="0"/>
              <a:t> [</a:t>
            </a:r>
            <a:r>
              <a:rPr lang="de-DE" sz="2000" b="1" dirty="0" err="1" smtClean="0"/>
              <a:t>ef</a:t>
            </a:r>
            <a:r>
              <a:rPr lang="de-DE" sz="2000" b="1" dirty="0" smtClean="0"/>
              <a:t> 6 en [], </a:t>
            </a:r>
            <a:r>
              <a:rPr lang="de-DE" sz="2000" b="1" dirty="0" err="1" smtClean="0"/>
              <a:t>bf</a:t>
            </a:r>
            <a:r>
              <a:rPr lang="de-DE" sz="2000" b="1" dirty="0" smtClean="0"/>
              <a:t> 5 en []])]</a:t>
            </a:r>
          </a:p>
          <a:p>
            <a:r>
              <a:rPr lang="de-DE" sz="2000" b="1" dirty="0" smtClean="0"/>
              <a:t>m3 = [Phrase [Art legato]       </a:t>
            </a:r>
          </a:p>
          <a:p>
            <a:r>
              <a:rPr lang="de-DE" sz="2000" b="1" dirty="0"/>
              <a:t> </a:t>
            </a:r>
            <a:r>
              <a:rPr lang="de-DE" sz="2000" b="1" dirty="0" smtClean="0"/>
              <a:t>	(</a:t>
            </a:r>
            <a:r>
              <a:rPr lang="de-DE" sz="2000" b="1" dirty="0" err="1" smtClean="0"/>
              <a:t>line</a:t>
            </a:r>
            <a:r>
              <a:rPr lang="de-DE" sz="2000" b="1" dirty="0" smtClean="0"/>
              <a:t> [</a:t>
            </a:r>
            <a:r>
              <a:rPr lang="de-DE" sz="2000" b="1" dirty="0" err="1" smtClean="0"/>
              <a:t>ef</a:t>
            </a:r>
            <a:r>
              <a:rPr lang="de-DE" sz="2000" b="1" dirty="0" smtClean="0"/>
              <a:t> 6 </a:t>
            </a:r>
            <a:r>
              <a:rPr lang="de-DE" sz="2000" b="1" dirty="0" err="1" smtClean="0"/>
              <a:t>sn</a:t>
            </a:r>
            <a:r>
              <a:rPr lang="de-DE" sz="2000" b="1" dirty="0" smtClean="0"/>
              <a:t> [], f  6 </a:t>
            </a:r>
            <a:r>
              <a:rPr lang="de-DE" sz="2000" b="1" dirty="0" err="1" smtClean="0"/>
              <a:t>sn</a:t>
            </a:r>
            <a:r>
              <a:rPr lang="de-DE" sz="2000" b="1" dirty="0" smtClean="0"/>
              <a:t> [], g  6 </a:t>
            </a:r>
            <a:r>
              <a:rPr lang="de-DE" sz="2000" b="1" dirty="0" err="1" smtClean="0"/>
              <a:t>sn</a:t>
            </a:r>
            <a:r>
              <a:rPr lang="de-DE" sz="2000" b="1" dirty="0" smtClean="0"/>
              <a:t> [], </a:t>
            </a:r>
            <a:r>
              <a:rPr lang="de-DE" sz="2000" b="1" dirty="0" err="1" smtClean="0"/>
              <a:t>af</a:t>
            </a:r>
            <a:r>
              <a:rPr lang="de-DE" sz="2000" b="1" dirty="0" smtClean="0"/>
              <a:t> 6 </a:t>
            </a:r>
            <a:r>
              <a:rPr lang="de-DE" sz="2000" b="1" dirty="0" err="1" smtClean="0"/>
              <a:t>sn</a:t>
            </a:r>
            <a:r>
              <a:rPr lang="de-DE" sz="2000" b="1" dirty="0" smtClean="0"/>
              <a:t> []]),</a:t>
            </a:r>
          </a:p>
          <a:p>
            <a:r>
              <a:rPr lang="de-DE" sz="2000" b="1" dirty="0" smtClean="0"/>
              <a:t>	Phrase [Art staccato]    (</a:t>
            </a:r>
            <a:r>
              <a:rPr lang="de-DE" sz="2000" b="1" dirty="0" err="1" smtClean="0"/>
              <a:t>line</a:t>
            </a:r>
            <a:r>
              <a:rPr lang="de-DE" sz="2000" b="1" dirty="0" smtClean="0"/>
              <a:t> [</a:t>
            </a:r>
            <a:r>
              <a:rPr lang="de-DE" sz="2000" b="1" dirty="0" err="1" smtClean="0"/>
              <a:t>bf</a:t>
            </a:r>
            <a:r>
              <a:rPr lang="de-DE" sz="2000" b="1" dirty="0" smtClean="0"/>
              <a:t> 6 en [], </a:t>
            </a:r>
            <a:r>
              <a:rPr lang="de-DE" sz="2000" b="1" dirty="0" err="1" smtClean="0"/>
              <a:t>ef</a:t>
            </a:r>
            <a:r>
              <a:rPr lang="de-DE" sz="2000" b="1" dirty="0" smtClean="0"/>
              <a:t> 7 en []])]</a:t>
            </a:r>
          </a:p>
          <a:p>
            <a:r>
              <a:rPr lang="de-DE" sz="2000" b="1" dirty="0" smtClean="0"/>
              <a:t>m4 = [	</a:t>
            </a:r>
            <a:r>
              <a:rPr lang="de-DE" sz="2000" b="1" dirty="0" err="1" smtClean="0"/>
              <a:t>trill</a:t>
            </a:r>
            <a:r>
              <a:rPr lang="de-DE" sz="2000" b="1" dirty="0" smtClean="0"/>
              <a:t> 2 </a:t>
            </a:r>
            <a:r>
              <a:rPr lang="de-DE" sz="2000" b="1" dirty="0" err="1" smtClean="0"/>
              <a:t>tn</a:t>
            </a:r>
            <a:r>
              <a:rPr lang="de-DE" sz="2000" b="1" dirty="0" smtClean="0"/>
              <a:t> (</a:t>
            </a:r>
            <a:r>
              <a:rPr lang="de-DE" sz="2000" b="1" dirty="0" err="1" smtClean="0"/>
              <a:t>bf</a:t>
            </a:r>
            <a:r>
              <a:rPr lang="de-DE" sz="2000" b="1" dirty="0" smtClean="0"/>
              <a:t> 6 </a:t>
            </a:r>
            <a:r>
              <a:rPr lang="de-DE" sz="2000" b="1" dirty="0" err="1" smtClean="0"/>
              <a:t>qn</a:t>
            </a:r>
            <a:r>
              <a:rPr lang="de-DE" sz="2000" b="1" dirty="0" smtClean="0"/>
              <a:t> []),	</a:t>
            </a:r>
            <a:r>
              <a:rPr lang="de-DE" sz="2000" b="1" dirty="0" err="1" smtClean="0"/>
              <a:t>bf</a:t>
            </a:r>
            <a:r>
              <a:rPr lang="de-DE" sz="2000" b="1" dirty="0" smtClean="0"/>
              <a:t> 6 </a:t>
            </a:r>
            <a:r>
              <a:rPr lang="de-DE" sz="2000" b="1" dirty="0" err="1" smtClean="0"/>
              <a:t>sn</a:t>
            </a:r>
            <a:r>
              <a:rPr lang="de-DE" sz="2000" b="1" dirty="0" smtClean="0"/>
              <a:t> [], </a:t>
            </a:r>
            <a:r>
              <a:rPr lang="de-DE" sz="2000" b="1" dirty="0" err="1" smtClean="0"/>
              <a:t>denr</a:t>
            </a:r>
            <a:r>
              <a:rPr lang="de-DE" sz="2000" b="1" dirty="0" smtClean="0"/>
              <a:t>]</a:t>
            </a:r>
          </a:p>
          <a:p>
            <a:endParaRPr lang="de-DE" sz="2000" b="1" dirty="0"/>
          </a:p>
          <a:p>
            <a:r>
              <a:rPr lang="de-DE" sz="2000" b="1" dirty="0" err="1" smtClean="0"/>
              <a:t>ssf</a:t>
            </a:r>
            <a:r>
              <a:rPr lang="de-DE" sz="2000" b="1" dirty="0" smtClean="0"/>
              <a:t> = </a:t>
            </a:r>
            <a:r>
              <a:rPr lang="de-DE" sz="2000" b="1" dirty="0" err="1" smtClean="0"/>
              <a:t>Instr</a:t>
            </a:r>
            <a:r>
              <a:rPr lang="de-DE" sz="2000" b="1" dirty="0" smtClean="0"/>
              <a:t> "flute" (Tempo 2 (</a:t>
            </a:r>
            <a:r>
              <a:rPr lang="de-DE" sz="2000" b="1" dirty="0" err="1" smtClean="0"/>
              <a:t>ssfMelody</a:t>
            </a:r>
            <a:r>
              <a:rPr lang="de-DE" sz="2000" b="1" dirty="0" smtClean="0"/>
              <a:t>))</a:t>
            </a:r>
          </a:p>
          <a:p>
            <a:endParaRPr lang="de-DE" sz="20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Überblick</a:t>
            </a:r>
          </a:p>
        </p:txBody>
      </p:sp>
      <p:pic>
        <p:nvPicPr>
          <p:cNvPr id="32773" name="Picture 5" descr="haskor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0400" y="330200"/>
            <a:ext cx="7823200" cy="619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868390" y="3857628"/>
            <a:ext cx="7561262" cy="2571768"/>
          </a:xfrm>
          <a:prstGeom prst="rect">
            <a:avLst/>
          </a:prstGeom>
          <a:solidFill>
            <a:srgbClr val="FFE78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de-DE" sz="2000" dirty="0"/>
              <a:t>type </a:t>
            </a:r>
            <a:r>
              <a:rPr lang="de-DE" sz="2000" dirty="0" err="1"/>
              <a:t>Pitch</a:t>
            </a:r>
            <a:r>
              <a:rPr lang="de-DE" sz="2000" dirty="0"/>
              <a:t>        = (</a:t>
            </a:r>
            <a:r>
              <a:rPr lang="de-DE" sz="2000" dirty="0" err="1"/>
              <a:t>PitchClass</a:t>
            </a:r>
            <a:r>
              <a:rPr lang="de-DE" sz="2000" dirty="0"/>
              <a:t>, Octave) -- (A,4) = A440 (440Hz)</a:t>
            </a:r>
          </a:p>
          <a:p>
            <a:pPr>
              <a:buFont typeface="Wingdings" pitchFamily="2" charset="2"/>
              <a:buNone/>
            </a:pPr>
            <a:r>
              <a:rPr lang="de-DE" sz="2000" dirty="0" err="1"/>
              <a:t>data</a:t>
            </a:r>
            <a:r>
              <a:rPr lang="de-DE" sz="2000" dirty="0"/>
              <a:t> </a:t>
            </a:r>
            <a:r>
              <a:rPr lang="de-DE" sz="2000" dirty="0" err="1"/>
              <a:t>PitchClass</a:t>
            </a:r>
            <a:r>
              <a:rPr lang="de-DE" sz="2000" dirty="0"/>
              <a:t> = Cf | C | Cs | </a:t>
            </a:r>
            <a:r>
              <a:rPr lang="de-DE" sz="2000" dirty="0" err="1"/>
              <a:t>Df</a:t>
            </a:r>
            <a:r>
              <a:rPr lang="de-DE" sz="2000" dirty="0"/>
              <a:t> | D | Ds | </a:t>
            </a:r>
            <a:r>
              <a:rPr lang="de-DE" sz="2000" dirty="0" err="1"/>
              <a:t>Ef</a:t>
            </a:r>
            <a:r>
              <a:rPr lang="de-DE" sz="2000" dirty="0"/>
              <a:t> | E | Es | Ff | F 	</a:t>
            </a:r>
          </a:p>
          <a:p>
            <a:pPr>
              <a:buFont typeface="Wingdings" pitchFamily="2" charset="2"/>
              <a:buNone/>
            </a:pPr>
            <a:r>
              <a:rPr lang="de-DE" sz="2000" dirty="0"/>
              <a:t>                 	| Fs | </a:t>
            </a:r>
            <a:r>
              <a:rPr lang="de-DE" sz="2000" dirty="0" err="1"/>
              <a:t>Gf</a:t>
            </a:r>
            <a:r>
              <a:rPr lang="de-DE" sz="2000" dirty="0"/>
              <a:t> | G | Gs | </a:t>
            </a:r>
            <a:r>
              <a:rPr lang="de-DE" sz="2000" dirty="0" err="1"/>
              <a:t>Af</a:t>
            </a:r>
            <a:r>
              <a:rPr lang="de-DE" sz="2000" dirty="0"/>
              <a:t> | A | As | </a:t>
            </a:r>
            <a:r>
              <a:rPr lang="de-DE" sz="2000" dirty="0" err="1"/>
              <a:t>Bf</a:t>
            </a:r>
            <a:r>
              <a:rPr lang="de-DE" sz="2000" dirty="0"/>
              <a:t> | B | Bs</a:t>
            </a:r>
          </a:p>
          <a:p>
            <a:pPr>
              <a:buFont typeface="Wingdings" pitchFamily="2" charset="2"/>
              <a:buNone/>
            </a:pPr>
            <a:r>
              <a:rPr lang="de-DE" sz="2000" dirty="0"/>
              <a:t>      		</a:t>
            </a:r>
            <a:r>
              <a:rPr lang="de-DE" sz="2000" dirty="0" err="1"/>
              <a:t>deriving</a:t>
            </a:r>
            <a:r>
              <a:rPr lang="de-DE" sz="2000" dirty="0"/>
              <a:t> (</a:t>
            </a:r>
            <a:r>
              <a:rPr lang="de-DE" sz="2000" dirty="0" err="1"/>
              <a:t>Eq,Show</a:t>
            </a:r>
            <a:r>
              <a:rPr lang="de-DE" sz="2000" dirty="0"/>
              <a:t>)</a:t>
            </a:r>
          </a:p>
          <a:p>
            <a:pPr>
              <a:buFont typeface="Wingdings" pitchFamily="2" charset="2"/>
              <a:buNone/>
            </a:pPr>
            <a:r>
              <a:rPr lang="de-DE" sz="2000" dirty="0"/>
              <a:t>type Octave     = </a:t>
            </a:r>
            <a:r>
              <a:rPr lang="de-DE" sz="2000" dirty="0" err="1" smtClean="0"/>
              <a:t>Int</a:t>
            </a:r>
            <a:endParaRPr lang="de-DE" sz="2000" dirty="0"/>
          </a:p>
          <a:p>
            <a:pPr>
              <a:buFont typeface="Wingdings" pitchFamily="2" charset="2"/>
              <a:buNone/>
            </a:pPr>
            <a:r>
              <a:rPr lang="de-DE" sz="2000" dirty="0" err="1"/>
              <a:t>data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hlink"/>
                </a:solidFill>
              </a:rPr>
              <a:t>Music</a:t>
            </a:r>
            <a:r>
              <a:rPr lang="de-DE" sz="2000" dirty="0"/>
              <a:t> = 	  </a:t>
            </a:r>
            <a:r>
              <a:rPr lang="de-DE" sz="2000" dirty="0">
                <a:solidFill>
                  <a:schemeClr val="folHlink"/>
                </a:solidFill>
              </a:rPr>
              <a:t>Note</a:t>
            </a:r>
            <a:r>
              <a:rPr lang="de-DE" sz="2000" dirty="0"/>
              <a:t> </a:t>
            </a:r>
            <a:r>
              <a:rPr lang="de-DE" sz="2000" dirty="0" err="1"/>
              <a:t>Pitch</a:t>
            </a:r>
            <a:r>
              <a:rPr lang="de-DE" sz="2000" dirty="0"/>
              <a:t> Dur </a:t>
            </a:r>
            <a:r>
              <a:rPr lang="de-DE" sz="2000" dirty="0" smtClean="0"/>
              <a:t>[</a:t>
            </a:r>
            <a:r>
              <a:rPr lang="de-DE" sz="2000" dirty="0" err="1" smtClean="0"/>
              <a:t>NoteAttribute</a:t>
            </a:r>
            <a:r>
              <a:rPr lang="de-DE" sz="2000" dirty="0" smtClean="0"/>
              <a:t>]</a:t>
            </a:r>
            <a:r>
              <a:rPr lang="de-DE" sz="2000" dirty="0"/>
              <a:t>	| </a:t>
            </a:r>
            <a:r>
              <a:rPr lang="de-DE" sz="2000" dirty="0">
                <a:solidFill>
                  <a:schemeClr val="folHlink"/>
                </a:solidFill>
              </a:rPr>
              <a:t>Rest</a:t>
            </a:r>
            <a:r>
              <a:rPr lang="de-DE" sz="2000" dirty="0"/>
              <a:t> Dur            </a:t>
            </a:r>
          </a:p>
          <a:p>
            <a:pPr>
              <a:buFont typeface="Wingdings" pitchFamily="2" charset="2"/>
              <a:buNone/>
            </a:pPr>
            <a:r>
              <a:rPr lang="de-DE" sz="2000" dirty="0"/>
              <a:t>			| </a:t>
            </a:r>
            <a:r>
              <a:rPr lang="de-DE" sz="2000" dirty="0">
                <a:solidFill>
                  <a:schemeClr val="hlink"/>
                </a:solidFill>
              </a:rPr>
              <a:t>Music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folHlink"/>
                </a:solidFill>
              </a:rPr>
              <a:t>:+: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hlink"/>
                </a:solidFill>
              </a:rPr>
              <a:t>Music</a:t>
            </a:r>
            <a:r>
              <a:rPr lang="de-DE" sz="2000" dirty="0"/>
              <a:t> 	| </a:t>
            </a:r>
            <a:r>
              <a:rPr lang="de-DE" sz="2000" dirty="0">
                <a:solidFill>
                  <a:schemeClr val="hlink"/>
                </a:solidFill>
              </a:rPr>
              <a:t>Music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folHlink"/>
                </a:solidFill>
              </a:rPr>
              <a:t>:=: </a:t>
            </a:r>
            <a:r>
              <a:rPr lang="de-DE" sz="2000" dirty="0">
                <a:solidFill>
                  <a:schemeClr val="hlink"/>
                </a:solidFill>
              </a:rPr>
              <a:t>Music</a:t>
            </a:r>
          </a:p>
          <a:p>
            <a:pPr>
              <a:buFont typeface="Wingdings" pitchFamily="2" charset="2"/>
              <a:buNone/>
            </a:pPr>
            <a:r>
              <a:rPr lang="de-DE" sz="2000" dirty="0"/>
              <a:t>			| </a:t>
            </a:r>
            <a:r>
              <a:rPr lang="de-DE" sz="2000" dirty="0">
                <a:solidFill>
                  <a:schemeClr val="folHlink"/>
                </a:solidFill>
              </a:rPr>
              <a:t>Tempo</a:t>
            </a:r>
            <a:r>
              <a:rPr lang="de-DE" sz="2000" dirty="0"/>
              <a:t>  (Ratio </a:t>
            </a:r>
            <a:r>
              <a:rPr lang="de-DE" sz="2000" dirty="0" err="1"/>
              <a:t>Int</a:t>
            </a:r>
            <a:r>
              <a:rPr lang="de-DE" sz="2000" dirty="0"/>
              <a:t>) </a:t>
            </a:r>
            <a:r>
              <a:rPr lang="de-DE" sz="2000" dirty="0">
                <a:solidFill>
                  <a:schemeClr val="hlink"/>
                </a:solidFill>
              </a:rPr>
              <a:t>Music</a:t>
            </a:r>
          </a:p>
          <a:p>
            <a:pPr>
              <a:buFont typeface="Wingdings" pitchFamily="2" charset="2"/>
              <a:buNone/>
            </a:pPr>
            <a:r>
              <a:rPr lang="de-DE" sz="2000" dirty="0"/>
              <a:t>            	| </a:t>
            </a:r>
            <a:r>
              <a:rPr lang="de-DE" sz="2000" dirty="0">
                <a:solidFill>
                  <a:schemeClr val="folHlink"/>
                </a:solidFill>
              </a:rPr>
              <a:t>Trans</a:t>
            </a:r>
            <a:r>
              <a:rPr lang="de-DE" sz="2000" dirty="0"/>
              <a:t>  </a:t>
            </a:r>
            <a:r>
              <a:rPr lang="de-DE" sz="2000" dirty="0" err="1"/>
              <a:t>Int</a:t>
            </a:r>
            <a:r>
              <a:rPr lang="de-DE" sz="2000" dirty="0"/>
              <a:t>  </a:t>
            </a:r>
            <a:r>
              <a:rPr lang="de-DE" sz="2000" dirty="0">
                <a:solidFill>
                  <a:schemeClr val="hlink"/>
                </a:solidFill>
              </a:rPr>
              <a:t>Music</a:t>
            </a:r>
          </a:p>
          <a:p>
            <a:pPr>
              <a:buFont typeface="Wingdings" pitchFamily="2" charset="2"/>
              <a:buNone/>
            </a:pPr>
            <a:r>
              <a:rPr lang="de-DE" sz="2000" dirty="0"/>
              <a:t>            	| </a:t>
            </a:r>
            <a:r>
              <a:rPr lang="de-DE" sz="2000" dirty="0" err="1">
                <a:solidFill>
                  <a:schemeClr val="folHlink"/>
                </a:solidFill>
              </a:rPr>
              <a:t>Instr</a:t>
            </a:r>
            <a:r>
              <a:rPr lang="de-DE" sz="2000" dirty="0"/>
              <a:t>  </a:t>
            </a:r>
            <a:r>
              <a:rPr lang="de-DE" sz="2000" dirty="0" err="1"/>
              <a:t>IName</a:t>
            </a:r>
            <a:r>
              <a:rPr lang="de-DE" sz="2000" dirty="0"/>
              <a:t> </a:t>
            </a:r>
            <a:r>
              <a:rPr lang="de-DE" sz="2000" dirty="0" smtClean="0">
                <a:solidFill>
                  <a:schemeClr val="hlink"/>
                </a:solidFill>
              </a:rPr>
              <a:t>Music  </a:t>
            </a:r>
            <a:r>
              <a:rPr lang="de-DE" sz="2000" dirty="0" smtClean="0"/>
              <a:t>| </a:t>
            </a:r>
            <a:r>
              <a:rPr lang="de-DE" sz="2000" dirty="0" smtClean="0">
                <a:solidFill>
                  <a:srgbClr val="002060"/>
                </a:solidFill>
              </a:rPr>
              <a:t>Player </a:t>
            </a:r>
            <a:r>
              <a:rPr lang="de-DE" sz="2000" dirty="0" err="1" smtClean="0"/>
              <a:t>PName</a:t>
            </a:r>
            <a:r>
              <a:rPr lang="de-DE" sz="2000" dirty="0" smtClean="0">
                <a:solidFill>
                  <a:srgbClr val="002060"/>
                </a:solidFill>
              </a:rPr>
              <a:t> </a:t>
            </a:r>
            <a:r>
              <a:rPr lang="de-DE" sz="2000" dirty="0" smtClean="0">
                <a:solidFill>
                  <a:srgbClr val="FF0000"/>
                </a:solidFill>
              </a:rPr>
              <a:t>Music</a:t>
            </a:r>
          </a:p>
          <a:p>
            <a:pPr>
              <a:buFont typeface="Wingdings" pitchFamily="2" charset="2"/>
              <a:buNone/>
            </a:pPr>
            <a:r>
              <a:rPr lang="de-DE" sz="2000" dirty="0">
                <a:solidFill>
                  <a:srgbClr val="FF0000"/>
                </a:solidFill>
              </a:rPr>
              <a:t>	</a:t>
            </a:r>
            <a:r>
              <a:rPr lang="de-DE" sz="2000" dirty="0" smtClean="0">
                <a:solidFill>
                  <a:srgbClr val="FF0000"/>
                </a:solidFill>
              </a:rPr>
              <a:t>		| </a:t>
            </a:r>
            <a:r>
              <a:rPr lang="de-DE" sz="2000" dirty="0" smtClean="0">
                <a:solidFill>
                  <a:srgbClr val="002060"/>
                </a:solidFill>
              </a:rPr>
              <a:t>Phrase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smtClean="0"/>
              <a:t>[</a:t>
            </a:r>
            <a:r>
              <a:rPr lang="de-DE" sz="2000" dirty="0" err="1" smtClean="0"/>
              <a:t>PhraseAttribute</a:t>
            </a:r>
            <a:r>
              <a:rPr lang="de-DE" sz="2000" dirty="0" smtClean="0"/>
              <a:t>] </a:t>
            </a:r>
            <a:r>
              <a:rPr lang="de-DE" sz="2000" dirty="0" smtClean="0">
                <a:solidFill>
                  <a:srgbClr val="FF0000"/>
                </a:solidFill>
              </a:rPr>
              <a:t>Music</a:t>
            </a:r>
            <a:endParaRPr lang="de-DE" sz="20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de-DE" sz="2000" dirty="0"/>
              <a:t>     		</a:t>
            </a:r>
            <a:r>
              <a:rPr lang="de-DE" sz="2000" dirty="0" err="1"/>
              <a:t>deriving</a:t>
            </a:r>
            <a:r>
              <a:rPr lang="de-DE" sz="2000" dirty="0"/>
              <a:t> (Show, </a:t>
            </a:r>
            <a:r>
              <a:rPr lang="de-DE" sz="2000" dirty="0" err="1"/>
              <a:t>Eq</a:t>
            </a:r>
            <a:r>
              <a:rPr lang="de-DE" sz="2000" dirty="0"/>
              <a:t>)</a:t>
            </a:r>
          </a:p>
          <a:p>
            <a:pPr>
              <a:buFont typeface="Wingdings" pitchFamily="2" charset="2"/>
              <a:buNone/>
            </a:pPr>
            <a:r>
              <a:rPr lang="de-DE" sz="2000" dirty="0"/>
              <a:t>type Dur   = Ratio </a:t>
            </a:r>
            <a:r>
              <a:rPr lang="de-DE" sz="2000" dirty="0" err="1"/>
              <a:t>Int</a:t>
            </a:r>
            <a:r>
              <a:rPr lang="de-DE" sz="2000" dirty="0"/>
              <a:t>   -- </a:t>
            </a:r>
            <a:r>
              <a:rPr lang="en-US" sz="2000" dirty="0"/>
              <a:t>(%) :: (Integral a) =&gt; a -&gt; a -&gt; Ratio a</a:t>
            </a:r>
            <a:endParaRPr lang="de-DE" sz="2000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Der Datentyp Music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Instrumente des MIDI Standards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017713"/>
            <a:ext cx="8631238" cy="48402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de-DE" sz="1800" dirty="0" err="1" smtClean="0"/>
              <a:t>Acoustic</a:t>
            </a:r>
            <a:r>
              <a:rPr lang="de-DE" sz="1800" dirty="0" smtClean="0"/>
              <a:t> Grand Piano  </a:t>
            </a:r>
            <a:r>
              <a:rPr lang="de-DE" sz="1800" dirty="0"/>
              <a:t>| </a:t>
            </a:r>
            <a:r>
              <a:rPr lang="de-DE" sz="1800" dirty="0" smtClean="0"/>
              <a:t>Bright </a:t>
            </a:r>
            <a:r>
              <a:rPr lang="de-DE" sz="1800" dirty="0" err="1" smtClean="0"/>
              <a:t>Acoustic</a:t>
            </a:r>
            <a:r>
              <a:rPr lang="de-DE" sz="1800" dirty="0" smtClean="0"/>
              <a:t> Piano </a:t>
            </a:r>
            <a:r>
              <a:rPr lang="de-DE" sz="1800" dirty="0"/>
              <a:t>| </a:t>
            </a:r>
            <a:r>
              <a:rPr lang="de-DE" sz="1800" dirty="0" err="1" smtClean="0"/>
              <a:t>Electric</a:t>
            </a:r>
            <a:r>
              <a:rPr lang="de-DE" sz="1800" dirty="0" smtClean="0"/>
              <a:t> Grand Piano</a:t>
            </a:r>
            <a:endParaRPr lang="de-DE" sz="1800" dirty="0"/>
          </a:p>
          <a:p>
            <a:pPr>
              <a:buFont typeface="Wingdings" pitchFamily="2" charset="2"/>
              <a:buNone/>
            </a:pPr>
            <a:r>
              <a:rPr lang="de-DE" sz="1800" dirty="0"/>
              <a:t>  	| </a:t>
            </a:r>
            <a:r>
              <a:rPr lang="de-DE" sz="1800" dirty="0" err="1" smtClean="0"/>
              <a:t>Honky</a:t>
            </a:r>
            <a:r>
              <a:rPr lang="de-DE" sz="1800" dirty="0" smtClean="0"/>
              <a:t> </a:t>
            </a:r>
            <a:r>
              <a:rPr lang="de-DE" sz="1800" dirty="0" err="1" smtClean="0"/>
              <a:t>Tonk</a:t>
            </a:r>
            <a:r>
              <a:rPr lang="de-DE" sz="1800" dirty="0" smtClean="0"/>
              <a:t> Piano      </a:t>
            </a:r>
            <a:r>
              <a:rPr lang="de-DE" sz="1800" dirty="0"/>
              <a:t>| </a:t>
            </a:r>
            <a:r>
              <a:rPr lang="de-DE" sz="1800" dirty="0" smtClean="0"/>
              <a:t>Rhodes Piano         </a:t>
            </a:r>
            <a:r>
              <a:rPr lang="de-DE" sz="1800" dirty="0"/>
              <a:t>| </a:t>
            </a:r>
            <a:r>
              <a:rPr lang="de-DE" sz="1800" dirty="0" err="1" smtClean="0"/>
              <a:t>Chorused</a:t>
            </a:r>
            <a:r>
              <a:rPr lang="de-DE" sz="1800" dirty="0" smtClean="0"/>
              <a:t> Piano  </a:t>
            </a:r>
            <a:r>
              <a:rPr lang="de-DE" sz="1800" dirty="0"/>
              <a:t>| </a:t>
            </a:r>
            <a:r>
              <a:rPr lang="de-DE" sz="1800" dirty="0" err="1"/>
              <a:t>Harpsichord</a:t>
            </a:r>
            <a:r>
              <a:rPr lang="de-DE" sz="1800" dirty="0"/>
              <a:t>   </a:t>
            </a:r>
          </a:p>
          <a:p>
            <a:pPr>
              <a:buFont typeface="Wingdings" pitchFamily="2" charset="2"/>
              <a:buNone/>
            </a:pPr>
            <a:r>
              <a:rPr lang="de-DE" sz="1800" dirty="0"/>
              <a:t>	| </a:t>
            </a:r>
            <a:r>
              <a:rPr lang="de-DE" sz="1800" dirty="0" err="1"/>
              <a:t>Clavinet</a:t>
            </a:r>
            <a:r>
              <a:rPr lang="de-DE" sz="1800" dirty="0"/>
              <a:t>        | </a:t>
            </a:r>
            <a:r>
              <a:rPr lang="de-DE" sz="1800" dirty="0" err="1"/>
              <a:t>Celesta</a:t>
            </a:r>
            <a:r>
              <a:rPr lang="de-DE" sz="1800" dirty="0"/>
              <a:t> | Glockenspiel  | </a:t>
            </a:r>
            <a:r>
              <a:rPr lang="de-DE" sz="1800" dirty="0" smtClean="0"/>
              <a:t>Music Box  </a:t>
            </a:r>
            <a:r>
              <a:rPr lang="de-DE" sz="1800" dirty="0"/>
              <a:t>| Vibraphone | Marimba  </a:t>
            </a:r>
          </a:p>
          <a:p>
            <a:pPr>
              <a:buFont typeface="Wingdings" pitchFamily="2" charset="2"/>
              <a:buNone/>
            </a:pPr>
            <a:r>
              <a:rPr lang="de-DE" sz="1800" dirty="0"/>
              <a:t>	| Xylophone     | </a:t>
            </a:r>
            <a:r>
              <a:rPr lang="de-DE" sz="1800" dirty="0" err="1" smtClean="0"/>
              <a:t>Tubular</a:t>
            </a:r>
            <a:r>
              <a:rPr lang="de-DE" sz="1800" dirty="0" smtClean="0"/>
              <a:t> Bells   </a:t>
            </a:r>
            <a:r>
              <a:rPr lang="de-DE" sz="1800" dirty="0"/>
              <a:t>| </a:t>
            </a:r>
            <a:r>
              <a:rPr lang="de-DE" sz="1800" dirty="0" err="1"/>
              <a:t>Dulcimer</a:t>
            </a:r>
            <a:r>
              <a:rPr lang="de-DE" sz="1800" dirty="0"/>
              <a:t>    | </a:t>
            </a:r>
            <a:r>
              <a:rPr lang="de-DE" sz="1800" dirty="0" smtClean="0"/>
              <a:t>Hammond Organ        </a:t>
            </a:r>
            <a:endParaRPr lang="de-DE" sz="1800" dirty="0"/>
          </a:p>
          <a:p>
            <a:pPr>
              <a:buFont typeface="Wingdings" pitchFamily="2" charset="2"/>
              <a:buNone/>
            </a:pPr>
            <a:r>
              <a:rPr lang="de-DE" sz="1800" dirty="0"/>
              <a:t>	| </a:t>
            </a:r>
            <a:r>
              <a:rPr lang="de-DE" sz="1800" dirty="0" err="1" smtClean="0"/>
              <a:t>Percussive</a:t>
            </a:r>
            <a:r>
              <a:rPr lang="de-DE" sz="1800" dirty="0" smtClean="0"/>
              <a:t> Organ </a:t>
            </a:r>
            <a:r>
              <a:rPr lang="de-DE" sz="1800" dirty="0"/>
              <a:t>| </a:t>
            </a:r>
            <a:r>
              <a:rPr lang="de-DE" sz="1800" dirty="0" smtClean="0"/>
              <a:t>Rock Organ </a:t>
            </a:r>
            <a:r>
              <a:rPr lang="de-DE" sz="1800" dirty="0"/>
              <a:t>| </a:t>
            </a:r>
            <a:r>
              <a:rPr lang="de-DE" sz="1800" dirty="0" smtClean="0"/>
              <a:t>Church Organ         </a:t>
            </a:r>
            <a:r>
              <a:rPr lang="de-DE" sz="1800" dirty="0"/>
              <a:t>| </a:t>
            </a:r>
            <a:r>
              <a:rPr lang="de-DE" sz="1800" dirty="0" smtClean="0"/>
              <a:t>Reed Organ</a:t>
            </a:r>
            <a:endParaRPr lang="de-DE" sz="1800" dirty="0"/>
          </a:p>
          <a:p>
            <a:pPr>
              <a:buFont typeface="Wingdings" pitchFamily="2" charset="2"/>
              <a:buNone/>
            </a:pPr>
            <a:r>
              <a:rPr lang="de-DE" sz="1800" dirty="0"/>
              <a:t>  	| </a:t>
            </a:r>
            <a:r>
              <a:rPr lang="de-DE" sz="1800" dirty="0" err="1"/>
              <a:t>Accordion</a:t>
            </a:r>
            <a:r>
              <a:rPr lang="de-DE" sz="1800" dirty="0"/>
              <a:t>             | </a:t>
            </a:r>
            <a:r>
              <a:rPr lang="de-DE" sz="1800" dirty="0" err="1"/>
              <a:t>Harmonica</a:t>
            </a:r>
            <a:r>
              <a:rPr lang="de-DE" sz="1800" dirty="0"/>
              <a:t>           | </a:t>
            </a:r>
            <a:r>
              <a:rPr lang="de-DE" sz="1800" dirty="0" smtClean="0"/>
              <a:t>Tango </a:t>
            </a:r>
            <a:r>
              <a:rPr lang="de-DE" sz="1800" dirty="0" err="1" smtClean="0"/>
              <a:t>Accordion</a:t>
            </a:r>
            <a:endParaRPr lang="de-DE" sz="1800" dirty="0"/>
          </a:p>
          <a:p>
            <a:pPr>
              <a:buFont typeface="Wingdings" pitchFamily="2" charset="2"/>
              <a:buNone/>
            </a:pPr>
            <a:r>
              <a:rPr lang="de-DE" sz="1800" dirty="0"/>
              <a:t>  	| </a:t>
            </a:r>
            <a:r>
              <a:rPr lang="de-DE" sz="1800" dirty="0" err="1" smtClean="0"/>
              <a:t>Acoustic</a:t>
            </a:r>
            <a:r>
              <a:rPr lang="de-DE" sz="1800" dirty="0" smtClean="0"/>
              <a:t> Guitar (</a:t>
            </a:r>
            <a:r>
              <a:rPr lang="de-DE" sz="1800" dirty="0" err="1" smtClean="0"/>
              <a:t>nylon</a:t>
            </a:r>
            <a:r>
              <a:rPr lang="de-DE" sz="1800" dirty="0" smtClean="0"/>
              <a:t>)   </a:t>
            </a:r>
            <a:r>
              <a:rPr lang="de-DE" sz="1800" dirty="0"/>
              <a:t>| </a:t>
            </a:r>
            <a:r>
              <a:rPr lang="de-DE" sz="1800" dirty="0" err="1" smtClean="0"/>
              <a:t>Acoustic</a:t>
            </a:r>
            <a:r>
              <a:rPr lang="de-DE" sz="1800" dirty="0" smtClean="0"/>
              <a:t> Guitar (</a:t>
            </a:r>
            <a:r>
              <a:rPr lang="de-DE" sz="1800" dirty="0" err="1" smtClean="0"/>
              <a:t>steel</a:t>
            </a:r>
            <a:r>
              <a:rPr lang="de-DE" sz="1800" dirty="0" smtClean="0"/>
              <a:t>) </a:t>
            </a:r>
            <a:r>
              <a:rPr lang="de-DE" sz="1800" dirty="0"/>
              <a:t>| </a:t>
            </a:r>
            <a:r>
              <a:rPr lang="de-DE" sz="1800" dirty="0" err="1" smtClean="0"/>
              <a:t>Electric</a:t>
            </a:r>
            <a:r>
              <a:rPr lang="de-DE" sz="1800" dirty="0" smtClean="0"/>
              <a:t> Guitar (</a:t>
            </a:r>
            <a:r>
              <a:rPr lang="de-DE" sz="1800" dirty="0"/>
              <a:t>j</a:t>
            </a:r>
            <a:r>
              <a:rPr lang="de-DE" sz="1800" dirty="0" smtClean="0"/>
              <a:t>azz)</a:t>
            </a:r>
            <a:endParaRPr lang="de-DE" sz="1800" dirty="0"/>
          </a:p>
          <a:p>
            <a:pPr>
              <a:buFont typeface="Wingdings" pitchFamily="2" charset="2"/>
              <a:buNone/>
            </a:pPr>
            <a:r>
              <a:rPr lang="de-DE" sz="1800" dirty="0"/>
              <a:t>  	| </a:t>
            </a:r>
            <a:r>
              <a:rPr lang="de-DE" sz="1800" dirty="0" err="1" smtClean="0"/>
              <a:t>Electric</a:t>
            </a:r>
            <a:r>
              <a:rPr lang="de-DE" sz="1800" dirty="0" smtClean="0"/>
              <a:t> Guitar (clean)   </a:t>
            </a:r>
            <a:r>
              <a:rPr lang="de-DE" sz="1800" dirty="0"/>
              <a:t>| </a:t>
            </a:r>
            <a:r>
              <a:rPr lang="de-DE" sz="1800" dirty="0" err="1" smtClean="0"/>
              <a:t>Electric</a:t>
            </a:r>
            <a:r>
              <a:rPr lang="de-DE" sz="1800" dirty="0" smtClean="0"/>
              <a:t> Guitar (</a:t>
            </a:r>
            <a:r>
              <a:rPr lang="de-DE" sz="1800" dirty="0" err="1" smtClean="0"/>
              <a:t>muted</a:t>
            </a:r>
            <a:r>
              <a:rPr lang="de-DE" sz="1800" dirty="0" smtClean="0"/>
              <a:t>) </a:t>
            </a:r>
            <a:r>
              <a:rPr lang="de-DE" sz="1800" dirty="0"/>
              <a:t>| </a:t>
            </a:r>
            <a:r>
              <a:rPr lang="de-DE" sz="1800" dirty="0" err="1" smtClean="0"/>
              <a:t>Overdriven</a:t>
            </a:r>
            <a:r>
              <a:rPr lang="de-DE" sz="1800" dirty="0" smtClean="0"/>
              <a:t> Guitar</a:t>
            </a:r>
            <a:endParaRPr lang="de-DE" sz="1800" dirty="0"/>
          </a:p>
          <a:p>
            <a:pPr>
              <a:buFont typeface="Wingdings" pitchFamily="2" charset="2"/>
              <a:buNone/>
            </a:pPr>
            <a:r>
              <a:rPr lang="de-DE" sz="1800" dirty="0"/>
              <a:t>  	| </a:t>
            </a:r>
            <a:r>
              <a:rPr lang="de-DE" sz="1800" dirty="0" err="1" smtClean="0"/>
              <a:t>Distortion</a:t>
            </a:r>
            <a:r>
              <a:rPr lang="de-DE" sz="1800" dirty="0" smtClean="0"/>
              <a:t> Guitar      </a:t>
            </a:r>
            <a:r>
              <a:rPr lang="de-DE" sz="1800" dirty="0"/>
              <a:t>| </a:t>
            </a:r>
            <a:r>
              <a:rPr lang="de-DE" sz="1800" dirty="0" smtClean="0"/>
              <a:t>Guitar </a:t>
            </a:r>
            <a:r>
              <a:rPr lang="de-DE" sz="1800" dirty="0" err="1" smtClean="0"/>
              <a:t>Harmonics</a:t>
            </a:r>
            <a:r>
              <a:rPr lang="de-DE" sz="1800" dirty="0" smtClean="0"/>
              <a:t>     </a:t>
            </a:r>
            <a:r>
              <a:rPr lang="de-DE" sz="1800" dirty="0"/>
              <a:t>| </a:t>
            </a:r>
            <a:r>
              <a:rPr lang="de-DE" sz="1800" dirty="0" err="1" smtClean="0"/>
              <a:t>Acoustic</a:t>
            </a:r>
            <a:r>
              <a:rPr lang="de-DE" sz="1800" dirty="0" smtClean="0"/>
              <a:t> Bass</a:t>
            </a:r>
            <a:endParaRPr lang="de-DE" sz="1800" dirty="0"/>
          </a:p>
          <a:p>
            <a:pPr>
              <a:buFont typeface="Wingdings" pitchFamily="2" charset="2"/>
              <a:buNone/>
            </a:pPr>
            <a:r>
              <a:rPr lang="de-DE" sz="1800" dirty="0"/>
              <a:t>  	| </a:t>
            </a:r>
            <a:r>
              <a:rPr lang="de-DE" sz="1800" dirty="0" err="1" smtClean="0"/>
              <a:t>Electric</a:t>
            </a:r>
            <a:r>
              <a:rPr lang="de-DE" sz="1800" dirty="0" smtClean="0"/>
              <a:t> Bass (</a:t>
            </a:r>
            <a:r>
              <a:rPr lang="de-DE" sz="1800" dirty="0" err="1" smtClean="0"/>
              <a:t>fingered</a:t>
            </a:r>
            <a:r>
              <a:rPr lang="de-DE" sz="1800" dirty="0" smtClean="0"/>
              <a:t>)  </a:t>
            </a:r>
            <a:r>
              <a:rPr lang="de-DE" sz="1800" dirty="0"/>
              <a:t>| </a:t>
            </a:r>
            <a:r>
              <a:rPr lang="de-DE" sz="1800" dirty="0" err="1" smtClean="0"/>
              <a:t>Electric</a:t>
            </a:r>
            <a:r>
              <a:rPr lang="de-DE" sz="1800" dirty="0" smtClean="0"/>
              <a:t> Bass (</a:t>
            </a:r>
            <a:r>
              <a:rPr lang="de-DE" sz="1800" dirty="0" err="1" smtClean="0"/>
              <a:t>picked</a:t>
            </a:r>
            <a:r>
              <a:rPr lang="de-DE" sz="1800" dirty="0" smtClean="0"/>
              <a:t>)  </a:t>
            </a:r>
            <a:r>
              <a:rPr lang="de-DE" sz="1800" dirty="0"/>
              <a:t>| </a:t>
            </a:r>
            <a:r>
              <a:rPr lang="de-DE" sz="1800" dirty="0" err="1" smtClean="0"/>
              <a:t>Fretless</a:t>
            </a:r>
            <a:r>
              <a:rPr lang="de-DE" sz="1800" dirty="0" smtClean="0"/>
              <a:t> Bass</a:t>
            </a:r>
            <a:endParaRPr lang="de-DE" sz="1800" dirty="0"/>
          </a:p>
          <a:p>
            <a:pPr>
              <a:buFont typeface="Wingdings" pitchFamily="2" charset="2"/>
              <a:buNone/>
            </a:pPr>
            <a:r>
              <a:rPr lang="de-DE" sz="1800" dirty="0"/>
              <a:t>  	| </a:t>
            </a:r>
            <a:r>
              <a:rPr lang="de-DE" sz="1800" dirty="0" err="1" smtClean="0"/>
              <a:t>Slap</a:t>
            </a:r>
            <a:r>
              <a:rPr lang="de-DE" sz="1800" dirty="0" smtClean="0"/>
              <a:t> Bass 1             </a:t>
            </a:r>
            <a:r>
              <a:rPr lang="de-DE" sz="1800" dirty="0"/>
              <a:t>| </a:t>
            </a:r>
            <a:r>
              <a:rPr lang="de-DE" sz="1800" dirty="0" err="1" smtClean="0"/>
              <a:t>Slap</a:t>
            </a:r>
            <a:r>
              <a:rPr lang="de-DE" sz="1800" dirty="0" smtClean="0"/>
              <a:t> Bass 2           </a:t>
            </a:r>
            <a:r>
              <a:rPr lang="de-DE" sz="1800" dirty="0"/>
              <a:t>| </a:t>
            </a:r>
            <a:r>
              <a:rPr lang="de-DE" sz="1800" dirty="0" err="1" smtClean="0"/>
              <a:t>Synth</a:t>
            </a:r>
            <a:r>
              <a:rPr lang="de-DE" sz="1800" dirty="0" smtClean="0"/>
              <a:t> Bass 1 </a:t>
            </a:r>
            <a:r>
              <a:rPr lang="de-DE" sz="1800" dirty="0"/>
              <a:t>| </a:t>
            </a:r>
            <a:r>
              <a:rPr lang="de-DE" sz="1800" dirty="0" err="1" smtClean="0"/>
              <a:t>Synth</a:t>
            </a:r>
            <a:r>
              <a:rPr lang="de-DE" sz="1800" dirty="0" smtClean="0"/>
              <a:t> Bass 2</a:t>
            </a:r>
            <a:endParaRPr lang="de-DE" sz="1800" dirty="0"/>
          </a:p>
          <a:p>
            <a:pPr>
              <a:buFont typeface="Wingdings" pitchFamily="2" charset="2"/>
              <a:buNone/>
            </a:pPr>
            <a:r>
              <a:rPr lang="de-DE" sz="1800" dirty="0"/>
              <a:t>  	| </a:t>
            </a:r>
            <a:r>
              <a:rPr lang="de-DE" sz="1800" dirty="0" err="1"/>
              <a:t>Violin</a:t>
            </a:r>
            <a:r>
              <a:rPr lang="de-DE" sz="1800" dirty="0"/>
              <a:t>        | Viola | Cello  | </a:t>
            </a:r>
            <a:r>
              <a:rPr lang="de-DE" sz="1800" dirty="0" err="1"/>
              <a:t>Contrabass</a:t>
            </a:r>
            <a:r>
              <a:rPr lang="de-DE" sz="1800" dirty="0"/>
              <a:t> | </a:t>
            </a:r>
            <a:r>
              <a:rPr lang="de-DE" sz="1800" dirty="0" smtClean="0"/>
              <a:t>Tremolo Strings</a:t>
            </a:r>
            <a:endParaRPr lang="de-DE" sz="1800" dirty="0"/>
          </a:p>
          <a:p>
            <a:pPr>
              <a:buNone/>
            </a:pPr>
            <a:r>
              <a:rPr lang="de-DE" sz="1800" dirty="0"/>
              <a:t>  	| </a:t>
            </a:r>
            <a:r>
              <a:rPr lang="de-DE" sz="1800" dirty="0" smtClean="0"/>
              <a:t>Pizzicato Strings      </a:t>
            </a:r>
            <a:r>
              <a:rPr lang="de-DE" sz="1800" dirty="0"/>
              <a:t>| </a:t>
            </a:r>
            <a:r>
              <a:rPr lang="de-DE" sz="1800" dirty="0" smtClean="0"/>
              <a:t>Orchestral </a:t>
            </a:r>
            <a:r>
              <a:rPr lang="de-DE" sz="1800" dirty="0" err="1" smtClean="0"/>
              <a:t>Harp</a:t>
            </a:r>
            <a:r>
              <a:rPr lang="de-DE" sz="1800" dirty="0" smtClean="0"/>
              <a:t>      </a:t>
            </a:r>
            <a:r>
              <a:rPr lang="de-DE" sz="1800" dirty="0"/>
              <a:t>| Timpani  | </a:t>
            </a:r>
            <a:r>
              <a:rPr lang="de-DE" sz="1800" dirty="0" smtClean="0"/>
              <a:t>String Ensemble 1 </a:t>
            </a:r>
          </a:p>
          <a:p>
            <a:pPr>
              <a:buNone/>
            </a:pPr>
            <a:r>
              <a:rPr lang="de-DE" sz="1800" dirty="0"/>
              <a:t>	</a:t>
            </a:r>
            <a:r>
              <a:rPr lang="de-DE" sz="1800" dirty="0" smtClean="0"/>
              <a:t>| String Ensemble 2     | </a:t>
            </a:r>
            <a:r>
              <a:rPr lang="de-DE" sz="1800" dirty="0" err="1" smtClean="0"/>
              <a:t>Synth</a:t>
            </a:r>
            <a:r>
              <a:rPr lang="de-DE" sz="1800" dirty="0" smtClean="0"/>
              <a:t> Strings 1   | </a:t>
            </a:r>
            <a:r>
              <a:rPr lang="de-DE" sz="1800" dirty="0" err="1" smtClean="0"/>
              <a:t>Synth</a:t>
            </a:r>
            <a:r>
              <a:rPr lang="de-DE" sz="1800" dirty="0" smtClean="0"/>
              <a:t> Strings 2     | </a:t>
            </a:r>
            <a:r>
              <a:rPr lang="de-DE" sz="1800" dirty="0" err="1" smtClean="0"/>
              <a:t>Choir</a:t>
            </a:r>
            <a:r>
              <a:rPr lang="de-DE" sz="1800" dirty="0" smtClean="0"/>
              <a:t> </a:t>
            </a:r>
            <a:r>
              <a:rPr lang="de-DE" sz="1800" dirty="0" err="1" smtClean="0"/>
              <a:t>Aahs</a:t>
            </a:r>
            <a:r>
              <a:rPr lang="de-DE" sz="1800" dirty="0" smtClean="0"/>
              <a:t> </a:t>
            </a:r>
            <a:r>
              <a:rPr lang="de-DE" sz="1800" dirty="0" smtClean="0"/>
              <a:t>.....</a:t>
            </a:r>
            <a:endParaRPr lang="de-DE" sz="1800" dirty="0"/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4429125" y="393700"/>
            <a:ext cx="4092575" cy="398463"/>
          </a:xfrm>
          <a:prstGeom prst="wedgeRoundRectCallout">
            <a:avLst>
              <a:gd name="adj1" fmla="val -31458"/>
              <a:gd name="adj2" fmla="val 127292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Musical Instrument Digital Interface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... 129 an der Zahl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" y="1844674"/>
            <a:ext cx="9144000" cy="50133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de-DE" sz="1800" dirty="0"/>
              <a:t>	</a:t>
            </a:r>
            <a:r>
              <a:rPr lang="de-DE" sz="1800" dirty="0" smtClean="0"/>
              <a:t>| Voice </a:t>
            </a:r>
            <a:r>
              <a:rPr lang="de-DE" sz="1800" dirty="0" err="1" smtClean="0"/>
              <a:t>Oohs</a:t>
            </a:r>
            <a:r>
              <a:rPr lang="de-DE" sz="1800" dirty="0" smtClean="0"/>
              <a:t> </a:t>
            </a:r>
            <a:r>
              <a:rPr lang="de-DE" sz="1800" dirty="0"/>
              <a:t>| </a:t>
            </a:r>
            <a:r>
              <a:rPr lang="de-DE" sz="1800" dirty="0" err="1"/>
              <a:t>SynthVoice</a:t>
            </a:r>
            <a:r>
              <a:rPr lang="de-DE" sz="1800" dirty="0"/>
              <a:t>   | </a:t>
            </a:r>
            <a:r>
              <a:rPr lang="de-DE" sz="1800" dirty="0" err="1"/>
              <a:t>OrchestraHit</a:t>
            </a:r>
            <a:r>
              <a:rPr lang="de-DE" sz="1800" dirty="0"/>
              <a:t>   | </a:t>
            </a:r>
            <a:r>
              <a:rPr lang="de-DE" sz="1800" dirty="0" err="1"/>
              <a:t>Trumpet</a:t>
            </a:r>
            <a:r>
              <a:rPr lang="de-DE" sz="1800" dirty="0"/>
              <a:t>   | </a:t>
            </a:r>
            <a:r>
              <a:rPr lang="de-DE" sz="1800" dirty="0" err="1"/>
              <a:t>Trombone</a:t>
            </a:r>
            <a:r>
              <a:rPr lang="de-DE" sz="1800" dirty="0"/>
              <a:t>  | Tuba </a:t>
            </a:r>
          </a:p>
          <a:p>
            <a:pPr>
              <a:buFont typeface="Wingdings" pitchFamily="2" charset="2"/>
              <a:buNone/>
            </a:pPr>
            <a:r>
              <a:rPr lang="de-DE" sz="1800" dirty="0"/>
              <a:t>	| </a:t>
            </a:r>
            <a:r>
              <a:rPr lang="de-DE" sz="1800" dirty="0" err="1" smtClean="0"/>
              <a:t>Muted</a:t>
            </a:r>
            <a:r>
              <a:rPr lang="de-DE" sz="1800" dirty="0" smtClean="0"/>
              <a:t> </a:t>
            </a:r>
            <a:r>
              <a:rPr lang="de-DE" sz="1800" dirty="0" err="1" smtClean="0"/>
              <a:t>Trumpet</a:t>
            </a:r>
            <a:r>
              <a:rPr lang="de-DE" sz="1800" dirty="0" smtClean="0"/>
              <a:t>     </a:t>
            </a:r>
            <a:r>
              <a:rPr lang="de-DE" sz="1800" dirty="0"/>
              <a:t>| </a:t>
            </a:r>
            <a:r>
              <a:rPr lang="de-DE" sz="1800" dirty="0" smtClean="0"/>
              <a:t>French Horn | Brass </a:t>
            </a:r>
            <a:r>
              <a:rPr lang="de-DE" sz="1800" dirty="0" err="1" smtClean="0"/>
              <a:t>Section</a:t>
            </a:r>
            <a:r>
              <a:rPr lang="de-DE" sz="1800" dirty="0" smtClean="0"/>
              <a:t> </a:t>
            </a:r>
            <a:r>
              <a:rPr lang="de-DE" sz="1800" dirty="0"/>
              <a:t>| </a:t>
            </a:r>
            <a:r>
              <a:rPr lang="de-DE" sz="1800" dirty="0" err="1" smtClean="0"/>
              <a:t>Synth</a:t>
            </a:r>
            <a:r>
              <a:rPr lang="de-DE" sz="1800" dirty="0" smtClean="0"/>
              <a:t> Brass 1 | </a:t>
            </a:r>
            <a:r>
              <a:rPr lang="de-DE" sz="1800" dirty="0" err="1" smtClean="0"/>
              <a:t>Synth</a:t>
            </a:r>
            <a:r>
              <a:rPr lang="de-DE" sz="1800" dirty="0" smtClean="0"/>
              <a:t> Brass 2     </a:t>
            </a:r>
          </a:p>
          <a:p>
            <a:pPr>
              <a:buFont typeface="Wingdings" pitchFamily="2" charset="2"/>
              <a:buNone/>
            </a:pPr>
            <a:r>
              <a:rPr lang="de-DE" sz="1800" dirty="0"/>
              <a:t>	</a:t>
            </a:r>
            <a:r>
              <a:rPr lang="de-DE" sz="1800" dirty="0" smtClean="0"/>
              <a:t>| </a:t>
            </a:r>
            <a:r>
              <a:rPr lang="de-DE" sz="1800" dirty="0" err="1" smtClean="0"/>
              <a:t>Soprano</a:t>
            </a:r>
            <a:r>
              <a:rPr lang="de-DE" sz="1800" dirty="0" smtClean="0"/>
              <a:t> Sax  </a:t>
            </a:r>
            <a:r>
              <a:rPr lang="de-DE" sz="1800" dirty="0"/>
              <a:t>| </a:t>
            </a:r>
            <a:r>
              <a:rPr lang="de-DE" sz="1800" dirty="0" smtClean="0"/>
              <a:t>Alto Sax </a:t>
            </a:r>
            <a:r>
              <a:rPr lang="de-DE" sz="1800" dirty="0"/>
              <a:t>| </a:t>
            </a:r>
            <a:r>
              <a:rPr lang="de-DE" sz="1800" dirty="0" smtClean="0"/>
              <a:t>Tenor Sax | Baritone Sax </a:t>
            </a:r>
            <a:r>
              <a:rPr lang="de-DE" sz="1800" dirty="0"/>
              <a:t>| Oboe </a:t>
            </a:r>
            <a:r>
              <a:rPr lang="de-DE" sz="1800" dirty="0" smtClean="0"/>
              <a:t> | </a:t>
            </a:r>
            <a:r>
              <a:rPr lang="de-DE" sz="1800" dirty="0" err="1"/>
              <a:t>Bassoon</a:t>
            </a:r>
            <a:r>
              <a:rPr lang="de-DE" sz="1800" dirty="0"/>
              <a:t>  </a:t>
            </a:r>
            <a:endParaRPr lang="de-DE" sz="1800" dirty="0" smtClean="0"/>
          </a:p>
          <a:p>
            <a:pPr>
              <a:buFont typeface="Wingdings" pitchFamily="2" charset="2"/>
              <a:buNone/>
            </a:pPr>
            <a:r>
              <a:rPr lang="de-DE" sz="1800" dirty="0"/>
              <a:t>	</a:t>
            </a:r>
            <a:r>
              <a:rPr lang="de-DE" sz="1800" dirty="0" smtClean="0"/>
              <a:t>| English Horn  </a:t>
            </a:r>
            <a:r>
              <a:rPr lang="de-DE" sz="1800" dirty="0"/>
              <a:t>| </a:t>
            </a:r>
            <a:r>
              <a:rPr lang="de-DE" sz="1800" dirty="0" err="1"/>
              <a:t>Clarinet</a:t>
            </a:r>
            <a:r>
              <a:rPr lang="de-DE" sz="1800" dirty="0"/>
              <a:t>  | Piccolo  | Flute    | Recorder | </a:t>
            </a:r>
            <a:r>
              <a:rPr lang="de-DE" sz="1800" dirty="0" smtClean="0"/>
              <a:t>Pan Flute | </a:t>
            </a:r>
            <a:r>
              <a:rPr lang="de-DE" sz="1800" dirty="0" err="1" smtClean="0"/>
              <a:t>Blown</a:t>
            </a:r>
            <a:r>
              <a:rPr lang="de-DE" sz="1800" dirty="0" smtClean="0"/>
              <a:t> </a:t>
            </a:r>
            <a:r>
              <a:rPr lang="de-DE" sz="1800" dirty="0" err="1" smtClean="0"/>
              <a:t>Bottle</a:t>
            </a:r>
            <a:r>
              <a:rPr lang="de-DE" sz="1800" dirty="0" smtClean="0"/>
              <a:t> </a:t>
            </a:r>
          </a:p>
          <a:p>
            <a:pPr>
              <a:buFont typeface="Wingdings" pitchFamily="2" charset="2"/>
              <a:buNone/>
            </a:pPr>
            <a:r>
              <a:rPr lang="de-DE" sz="1800" dirty="0"/>
              <a:t>	</a:t>
            </a:r>
            <a:r>
              <a:rPr lang="de-DE" sz="1800" dirty="0" smtClean="0"/>
              <a:t>| </a:t>
            </a:r>
            <a:r>
              <a:rPr lang="de-DE" sz="1800" dirty="0" err="1"/>
              <a:t>Shakuhachi</a:t>
            </a:r>
            <a:r>
              <a:rPr lang="de-DE" sz="1800" dirty="0"/>
              <a:t>   | </a:t>
            </a:r>
            <a:r>
              <a:rPr lang="de-DE" sz="1800" dirty="0" err="1"/>
              <a:t>Whistle</a:t>
            </a:r>
            <a:r>
              <a:rPr lang="de-DE" sz="1800" dirty="0"/>
              <a:t>  | </a:t>
            </a:r>
            <a:r>
              <a:rPr lang="de-DE" sz="1800" dirty="0" err="1"/>
              <a:t>Ocarina</a:t>
            </a:r>
            <a:r>
              <a:rPr lang="de-DE" sz="1800" dirty="0"/>
              <a:t>  | </a:t>
            </a:r>
            <a:r>
              <a:rPr lang="de-DE" sz="1800" dirty="0" smtClean="0"/>
              <a:t>Lead 1 (</a:t>
            </a:r>
            <a:r>
              <a:rPr lang="de-DE" sz="1800" dirty="0" err="1" smtClean="0"/>
              <a:t>square</a:t>
            </a:r>
            <a:r>
              <a:rPr lang="de-DE" sz="1800" dirty="0" smtClean="0"/>
              <a:t>) | Lead 2 (</a:t>
            </a:r>
            <a:r>
              <a:rPr lang="de-DE" sz="1800" dirty="0" err="1" smtClean="0"/>
              <a:t>sawtooth</a:t>
            </a:r>
            <a:r>
              <a:rPr lang="de-DE" sz="1800" dirty="0" smtClean="0"/>
              <a:t>)  </a:t>
            </a:r>
          </a:p>
          <a:p>
            <a:pPr>
              <a:buFont typeface="Wingdings" pitchFamily="2" charset="2"/>
              <a:buNone/>
            </a:pPr>
            <a:r>
              <a:rPr lang="de-DE" sz="1800" dirty="0" smtClean="0"/>
              <a:t>	| Lead 3 (</a:t>
            </a:r>
            <a:r>
              <a:rPr lang="de-DE" sz="1800" dirty="0" err="1" smtClean="0"/>
              <a:t>calliope</a:t>
            </a:r>
            <a:r>
              <a:rPr lang="de-DE" sz="1800" dirty="0" smtClean="0"/>
              <a:t>)  </a:t>
            </a:r>
            <a:r>
              <a:rPr lang="de-DE" sz="1800" dirty="0"/>
              <a:t>| </a:t>
            </a:r>
            <a:r>
              <a:rPr lang="de-DE" sz="1800" dirty="0" smtClean="0"/>
              <a:t>Lead 4 (</a:t>
            </a:r>
            <a:r>
              <a:rPr lang="de-DE" sz="1800" dirty="0" err="1" smtClean="0"/>
              <a:t>chiff</a:t>
            </a:r>
            <a:r>
              <a:rPr lang="de-DE" sz="1800" dirty="0" smtClean="0"/>
              <a:t>)  </a:t>
            </a:r>
            <a:r>
              <a:rPr lang="de-DE" sz="1800" dirty="0"/>
              <a:t>| </a:t>
            </a:r>
            <a:r>
              <a:rPr lang="de-DE" sz="1800" dirty="0" smtClean="0"/>
              <a:t>Lead 5 (</a:t>
            </a:r>
            <a:r>
              <a:rPr lang="de-DE" sz="1800" dirty="0" err="1" smtClean="0"/>
              <a:t>charang</a:t>
            </a:r>
            <a:r>
              <a:rPr lang="de-DE" sz="1800" dirty="0" smtClean="0"/>
              <a:t>) | Lead 6 (</a:t>
            </a:r>
            <a:r>
              <a:rPr lang="de-DE" sz="1800" dirty="0" err="1" smtClean="0"/>
              <a:t>voice</a:t>
            </a:r>
            <a:r>
              <a:rPr lang="de-DE" sz="1800" dirty="0" smtClean="0"/>
              <a:t>) </a:t>
            </a:r>
          </a:p>
          <a:p>
            <a:pPr>
              <a:buFont typeface="Wingdings" pitchFamily="2" charset="2"/>
              <a:buNone/>
            </a:pPr>
            <a:r>
              <a:rPr lang="de-DE" sz="1800" dirty="0"/>
              <a:t>	</a:t>
            </a:r>
            <a:r>
              <a:rPr lang="de-DE" sz="1800" dirty="0" smtClean="0"/>
              <a:t>| Lead 7 (</a:t>
            </a:r>
            <a:r>
              <a:rPr lang="de-DE" sz="1800" dirty="0" err="1" smtClean="0"/>
              <a:t>fifths</a:t>
            </a:r>
            <a:r>
              <a:rPr lang="de-DE" sz="1800" dirty="0" smtClean="0"/>
              <a:t>)   </a:t>
            </a:r>
            <a:r>
              <a:rPr lang="de-DE" sz="1800" dirty="0"/>
              <a:t>| </a:t>
            </a:r>
            <a:r>
              <a:rPr lang="de-DE" sz="1800" dirty="0" smtClean="0"/>
              <a:t>Lead 8 (</a:t>
            </a:r>
            <a:r>
              <a:rPr lang="de-DE" sz="1800" dirty="0" err="1" smtClean="0"/>
              <a:t>bass+lead</a:t>
            </a:r>
            <a:r>
              <a:rPr lang="de-DE" sz="1800" dirty="0" smtClean="0"/>
              <a:t>)  </a:t>
            </a:r>
            <a:r>
              <a:rPr lang="de-DE" sz="1800" dirty="0"/>
              <a:t>| </a:t>
            </a:r>
            <a:r>
              <a:rPr lang="de-DE" sz="1800" dirty="0" err="1" smtClean="0"/>
              <a:t>Pad</a:t>
            </a:r>
            <a:r>
              <a:rPr lang="de-DE" sz="1800" dirty="0" smtClean="0"/>
              <a:t> 1 (</a:t>
            </a:r>
            <a:r>
              <a:rPr lang="de-DE" sz="1800" dirty="0" err="1" smtClean="0"/>
              <a:t>new</a:t>
            </a:r>
            <a:r>
              <a:rPr lang="de-DE" sz="1800" dirty="0" smtClean="0"/>
              <a:t> </a:t>
            </a:r>
            <a:r>
              <a:rPr lang="de-DE" sz="1800" dirty="0" err="1" smtClean="0"/>
              <a:t>age</a:t>
            </a:r>
            <a:r>
              <a:rPr lang="de-DE" sz="1800" dirty="0" smtClean="0"/>
              <a:t>) | </a:t>
            </a:r>
            <a:r>
              <a:rPr lang="de-DE" sz="1800" dirty="0" err="1" smtClean="0"/>
              <a:t>Pad</a:t>
            </a:r>
            <a:r>
              <a:rPr lang="de-DE" sz="1800" dirty="0" smtClean="0"/>
              <a:t> 2 (warm)  </a:t>
            </a:r>
          </a:p>
          <a:p>
            <a:pPr>
              <a:buFont typeface="Wingdings" pitchFamily="2" charset="2"/>
              <a:buNone/>
            </a:pPr>
            <a:r>
              <a:rPr lang="de-DE" sz="1800" dirty="0"/>
              <a:t>	</a:t>
            </a:r>
            <a:r>
              <a:rPr lang="de-DE" sz="1800" dirty="0" smtClean="0"/>
              <a:t>| </a:t>
            </a:r>
            <a:r>
              <a:rPr lang="de-DE" sz="1800" dirty="0" err="1" smtClean="0"/>
              <a:t>Pad</a:t>
            </a:r>
            <a:r>
              <a:rPr lang="de-DE" sz="1800" dirty="0" smtClean="0"/>
              <a:t> 3 (</a:t>
            </a:r>
            <a:r>
              <a:rPr lang="de-DE" sz="1800" dirty="0" err="1" smtClean="0"/>
              <a:t>polysynth</a:t>
            </a:r>
            <a:r>
              <a:rPr lang="de-DE" sz="1800" dirty="0" smtClean="0"/>
              <a:t>)  | </a:t>
            </a:r>
            <a:r>
              <a:rPr lang="de-DE" sz="1800" dirty="0" err="1" smtClean="0"/>
              <a:t>Pad</a:t>
            </a:r>
            <a:r>
              <a:rPr lang="de-DE" sz="1800" dirty="0" smtClean="0"/>
              <a:t> 4 (</a:t>
            </a:r>
            <a:r>
              <a:rPr lang="de-DE" sz="1800" dirty="0" err="1" smtClean="0"/>
              <a:t>choir</a:t>
            </a:r>
            <a:r>
              <a:rPr lang="de-DE" sz="1800" dirty="0" smtClean="0"/>
              <a:t>)  </a:t>
            </a:r>
            <a:r>
              <a:rPr lang="de-DE" sz="1800" dirty="0"/>
              <a:t>| </a:t>
            </a:r>
            <a:r>
              <a:rPr lang="de-DE" sz="1800" dirty="0" err="1" smtClean="0"/>
              <a:t>Pad</a:t>
            </a:r>
            <a:r>
              <a:rPr lang="de-DE" sz="1800" dirty="0" smtClean="0"/>
              <a:t> 5 (</a:t>
            </a:r>
            <a:r>
              <a:rPr lang="de-DE" sz="1800" dirty="0" err="1" smtClean="0"/>
              <a:t>bowed</a:t>
            </a:r>
            <a:r>
              <a:rPr lang="de-DE" sz="1800" dirty="0" smtClean="0"/>
              <a:t>) | </a:t>
            </a:r>
            <a:r>
              <a:rPr lang="de-DE" sz="1800" dirty="0" err="1" smtClean="0"/>
              <a:t>Pad</a:t>
            </a:r>
            <a:r>
              <a:rPr lang="de-DE" sz="1800" dirty="0" smtClean="0"/>
              <a:t> 6 (metallic) </a:t>
            </a:r>
          </a:p>
          <a:p>
            <a:pPr>
              <a:buFont typeface="Wingdings" pitchFamily="2" charset="2"/>
              <a:buNone/>
            </a:pPr>
            <a:r>
              <a:rPr lang="de-DE" sz="1800" dirty="0"/>
              <a:t>	</a:t>
            </a:r>
            <a:r>
              <a:rPr lang="de-DE" sz="1800" dirty="0" smtClean="0"/>
              <a:t>| </a:t>
            </a:r>
            <a:r>
              <a:rPr lang="de-DE" sz="1800" dirty="0" err="1" smtClean="0"/>
              <a:t>Pad</a:t>
            </a:r>
            <a:r>
              <a:rPr lang="de-DE" sz="1800" dirty="0" smtClean="0"/>
              <a:t> 7 (</a:t>
            </a:r>
            <a:r>
              <a:rPr lang="de-DE" sz="1800" dirty="0" err="1" smtClean="0"/>
              <a:t>halo</a:t>
            </a:r>
            <a:r>
              <a:rPr lang="de-DE" sz="1800" dirty="0" smtClean="0"/>
              <a:t>) </a:t>
            </a:r>
            <a:r>
              <a:rPr lang="de-DE" sz="1800" dirty="0"/>
              <a:t>| </a:t>
            </a:r>
            <a:r>
              <a:rPr lang="de-DE" sz="1800" dirty="0" err="1" smtClean="0"/>
              <a:t>Pad</a:t>
            </a:r>
            <a:r>
              <a:rPr lang="de-DE" sz="1800" dirty="0" smtClean="0"/>
              <a:t> 8 (</a:t>
            </a:r>
            <a:r>
              <a:rPr lang="de-DE" sz="1800" dirty="0" err="1" smtClean="0"/>
              <a:t>sweep</a:t>
            </a:r>
            <a:r>
              <a:rPr lang="de-DE" sz="1800" dirty="0" smtClean="0"/>
              <a:t>)  </a:t>
            </a:r>
            <a:r>
              <a:rPr lang="de-DE" sz="1800" dirty="0"/>
              <a:t>| </a:t>
            </a:r>
            <a:r>
              <a:rPr lang="de-DE" sz="1800" dirty="0" smtClean="0"/>
              <a:t>FX1 (</a:t>
            </a:r>
            <a:r>
              <a:rPr lang="de-DE" sz="1800" dirty="0" err="1" smtClean="0"/>
              <a:t>train</a:t>
            </a:r>
            <a:r>
              <a:rPr lang="de-DE" sz="1800" dirty="0" smtClean="0"/>
              <a:t>) | FX2 (</a:t>
            </a:r>
            <a:r>
              <a:rPr lang="de-DE" sz="1800" dirty="0" err="1" smtClean="0"/>
              <a:t>soundtrack</a:t>
            </a:r>
            <a:r>
              <a:rPr lang="de-DE" sz="1800" dirty="0" smtClean="0"/>
              <a:t>) | FX3 (</a:t>
            </a:r>
            <a:r>
              <a:rPr lang="de-DE" sz="1800" dirty="0" err="1" smtClean="0"/>
              <a:t>crystal</a:t>
            </a:r>
            <a:r>
              <a:rPr lang="de-DE" sz="1800" dirty="0" smtClean="0"/>
              <a:t>) </a:t>
            </a:r>
          </a:p>
          <a:p>
            <a:pPr>
              <a:buFont typeface="Wingdings" pitchFamily="2" charset="2"/>
              <a:buNone/>
            </a:pPr>
            <a:r>
              <a:rPr lang="de-DE" sz="1800" dirty="0"/>
              <a:t>	</a:t>
            </a:r>
            <a:r>
              <a:rPr lang="de-DE" sz="1800" dirty="0" smtClean="0"/>
              <a:t>| FX4 (</a:t>
            </a:r>
            <a:r>
              <a:rPr lang="de-DE" sz="1800" dirty="0" err="1" smtClean="0"/>
              <a:t>atmosphere</a:t>
            </a:r>
            <a:r>
              <a:rPr lang="de-DE" sz="1800" dirty="0" smtClean="0"/>
              <a:t>) </a:t>
            </a:r>
            <a:r>
              <a:rPr lang="de-DE" sz="1800" dirty="0"/>
              <a:t>| </a:t>
            </a:r>
            <a:r>
              <a:rPr lang="de-DE" sz="1800" dirty="0" smtClean="0"/>
              <a:t>FX5 (</a:t>
            </a:r>
            <a:r>
              <a:rPr lang="de-DE" sz="1800" dirty="0" err="1" smtClean="0"/>
              <a:t>brightness</a:t>
            </a:r>
            <a:r>
              <a:rPr lang="de-DE" sz="1800" dirty="0" smtClean="0"/>
              <a:t>)  FX6 (</a:t>
            </a:r>
            <a:r>
              <a:rPr lang="de-DE" sz="1800" dirty="0" err="1" smtClean="0"/>
              <a:t>goblins</a:t>
            </a:r>
            <a:r>
              <a:rPr lang="de-DE" sz="1800" dirty="0" smtClean="0"/>
              <a:t>) | FX7 (</a:t>
            </a:r>
            <a:r>
              <a:rPr lang="de-DE" sz="1800" dirty="0" err="1" smtClean="0"/>
              <a:t>echoes</a:t>
            </a:r>
            <a:r>
              <a:rPr lang="de-DE" sz="1800" dirty="0" smtClean="0"/>
              <a:t>) | FX8 (</a:t>
            </a:r>
            <a:r>
              <a:rPr lang="de-DE" sz="1800" dirty="0" err="1" smtClean="0"/>
              <a:t>sci-fi</a:t>
            </a:r>
            <a:r>
              <a:rPr lang="de-DE" sz="1800" dirty="0" smtClean="0"/>
              <a:t>) </a:t>
            </a:r>
          </a:p>
          <a:p>
            <a:pPr>
              <a:buFont typeface="Wingdings" pitchFamily="2" charset="2"/>
              <a:buNone/>
            </a:pPr>
            <a:r>
              <a:rPr lang="de-DE" sz="1800" dirty="0"/>
              <a:t>	</a:t>
            </a:r>
            <a:r>
              <a:rPr lang="de-DE" sz="1800" dirty="0" smtClean="0"/>
              <a:t>| </a:t>
            </a:r>
            <a:r>
              <a:rPr lang="de-DE" sz="1800" dirty="0"/>
              <a:t>Sitar | Banjo  | </a:t>
            </a:r>
            <a:r>
              <a:rPr lang="de-DE" sz="1800" dirty="0" err="1"/>
              <a:t>Shamisen</a:t>
            </a:r>
            <a:r>
              <a:rPr lang="de-DE" sz="1800" dirty="0"/>
              <a:t>  | Koto | </a:t>
            </a:r>
            <a:r>
              <a:rPr lang="de-DE" sz="1800" dirty="0" err="1"/>
              <a:t>Kalimba</a:t>
            </a:r>
            <a:r>
              <a:rPr lang="de-DE" sz="1800" dirty="0"/>
              <a:t>  | Bagpipe </a:t>
            </a:r>
            <a:r>
              <a:rPr lang="de-DE" sz="1800" dirty="0" smtClean="0"/>
              <a:t>| </a:t>
            </a:r>
            <a:r>
              <a:rPr lang="de-DE" sz="1800" dirty="0" err="1"/>
              <a:t>Fiddle</a:t>
            </a:r>
            <a:r>
              <a:rPr lang="de-DE" sz="1800" dirty="0"/>
              <a:t> | </a:t>
            </a:r>
            <a:r>
              <a:rPr lang="de-DE" sz="1800" dirty="0" err="1"/>
              <a:t>Shanai</a:t>
            </a:r>
            <a:r>
              <a:rPr lang="de-DE" sz="1800" dirty="0"/>
              <a:t>  | </a:t>
            </a:r>
            <a:r>
              <a:rPr lang="de-DE" sz="1800" dirty="0" err="1"/>
              <a:t>TinkleBell</a:t>
            </a:r>
            <a:r>
              <a:rPr lang="de-DE" sz="1800" dirty="0"/>
              <a:t>  </a:t>
            </a:r>
            <a:endParaRPr lang="de-DE" sz="1800" dirty="0" smtClean="0"/>
          </a:p>
          <a:p>
            <a:pPr>
              <a:buFont typeface="Wingdings" pitchFamily="2" charset="2"/>
              <a:buNone/>
            </a:pPr>
            <a:r>
              <a:rPr lang="de-DE" sz="1800" dirty="0"/>
              <a:t>	</a:t>
            </a:r>
            <a:r>
              <a:rPr lang="de-DE" sz="1800" dirty="0" smtClean="0"/>
              <a:t>| </a:t>
            </a:r>
            <a:r>
              <a:rPr lang="de-DE" sz="1800" dirty="0" err="1"/>
              <a:t>Agogo</a:t>
            </a:r>
            <a:r>
              <a:rPr lang="de-DE" sz="1800" dirty="0"/>
              <a:t> | </a:t>
            </a:r>
            <a:r>
              <a:rPr lang="de-DE" sz="1800" dirty="0" smtClean="0"/>
              <a:t>Steel Drums </a:t>
            </a:r>
            <a:r>
              <a:rPr lang="de-DE" sz="1800" dirty="0"/>
              <a:t>| </a:t>
            </a:r>
            <a:r>
              <a:rPr lang="de-DE" sz="1800" dirty="0" err="1"/>
              <a:t>Woodblock</a:t>
            </a:r>
            <a:r>
              <a:rPr lang="de-DE" sz="1800" dirty="0"/>
              <a:t> | </a:t>
            </a:r>
            <a:r>
              <a:rPr lang="de-DE" sz="1800" dirty="0" err="1" smtClean="0"/>
              <a:t>Taiko</a:t>
            </a:r>
            <a:r>
              <a:rPr lang="de-DE" sz="1800" dirty="0" smtClean="0"/>
              <a:t> Drum| </a:t>
            </a:r>
            <a:r>
              <a:rPr lang="de-DE" sz="1800" dirty="0" err="1" smtClean="0"/>
              <a:t>Melodic</a:t>
            </a:r>
            <a:r>
              <a:rPr lang="de-DE" sz="1800" dirty="0" smtClean="0"/>
              <a:t> Drum </a:t>
            </a:r>
            <a:r>
              <a:rPr lang="de-DE" sz="1800" dirty="0"/>
              <a:t>| </a:t>
            </a:r>
            <a:r>
              <a:rPr lang="de-DE" sz="1800" dirty="0" err="1" smtClean="0"/>
              <a:t>Synth</a:t>
            </a:r>
            <a:r>
              <a:rPr lang="de-DE" sz="1800" dirty="0" smtClean="0"/>
              <a:t> Drum </a:t>
            </a:r>
          </a:p>
          <a:p>
            <a:pPr>
              <a:buFont typeface="Wingdings" pitchFamily="2" charset="2"/>
              <a:buNone/>
            </a:pPr>
            <a:r>
              <a:rPr lang="de-DE" sz="1800" dirty="0"/>
              <a:t>	</a:t>
            </a:r>
            <a:r>
              <a:rPr lang="de-DE" sz="1800" dirty="0" smtClean="0"/>
              <a:t>| Reverse </a:t>
            </a:r>
            <a:r>
              <a:rPr lang="de-DE" sz="1800" dirty="0" err="1" smtClean="0"/>
              <a:t>Cymbal</a:t>
            </a:r>
            <a:r>
              <a:rPr lang="de-DE" sz="1800" dirty="0" smtClean="0"/>
              <a:t> </a:t>
            </a:r>
            <a:r>
              <a:rPr lang="de-DE" sz="1800" dirty="0"/>
              <a:t>| </a:t>
            </a:r>
            <a:r>
              <a:rPr lang="de-DE" sz="1800" dirty="0" smtClean="0"/>
              <a:t>Guitar </a:t>
            </a:r>
            <a:r>
              <a:rPr lang="de-DE" sz="1800" dirty="0" err="1" smtClean="0"/>
              <a:t>Fret</a:t>
            </a:r>
            <a:r>
              <a:rPr lang="de-DE" sz="1800" dirty="0" smtClean="0"/>
              <a:t> Noise  </a:t>
            </a:r>
            <a:r>
              <a:rPr lang="de-DE" sz="1800" dirty="0"/>
              <a:t>| </a:t>
            </a:r>
            <a:r>
              <a:rPr lang="de-DE" sz="1800" dirty="0" err="1" smtClean="0">
                <a:solidFill>
                  <a:schemeClr val="folHlink"/>
                </a:solidFill>
              </a:rPr>
              <a:t>Breath</a:t>
            </a:r>
            <a:r>
              <a:rPr lang="de-DE" sz="1800" dirty="0" smtClean="0">
                <a:solidFill>
                  <a:schemeClr val="folHlink"/>
                </a:solidFill>
              </a:rPr>
              <a:t> Noise | </a:t>
            </a:r>
            <a:r>
              <a:rPr lang="de-DE" sz="1800" dirty="0" err="1" smtClean="0"/>
              <a:t>Seashore</a:t>
            </a:r>
            <a:r>
              <a:rPr lang="de-DE" sz="1800" dirty="0" smtClean="0"/>
              <a:t> </a:t>
            </a:r>
            <a:r>
              <a:rPr lang="de-DE" sz="1800" dirty="0"/>
              <a:t>| </a:t>
            </a:r>
            <a:r>
              <a:rPr lang="de-DE" sz="1800" dirty="0" smtClean="0"/>
              <a:t>Bird </a:t>
            </a:r>
            <a:r>
              <a:rPr lang="de-DE" sz="1800" dirty="0" err="1" smtClean="0"/>
              <a:t>Tweet</a:t>
            </a:r>
            <a:r>
              <a:rPr lang="de-DE" sz="1800" dirty="0" smtClean="0"/>
              <a:t>  </a:t>
            </a:r>
          </a:p>
          <a:p>
            <a:pPr>
              <a:buFont typeface="Wingdings" pitchFamily="2" charset="2"/>
              <a:buNone/>
            </a:pPr>
            <a:r>
              <a:rPr lang="de-DE" sz="1800" dirty="0"/>
              <a:t>	</a:t>
            </a:r>
            <a:r>
              <a:rPr lang="de-DE" sz="1800" dirty="0" smtClean="0"/>
              <a:t>| </a:t>
            </a:r>
            <a:r>
              <a:rPr lang="de-DE" sz="1800" dirty="0" err="1">
                <a:solidFill>
                  <a:schemeClr val="folHlink"/>
                </a:solidFill>
              </a:rPr>
              <a:t>TelephoneRing</a:t>
            </a:r>
            <a:r>
              <a:rPr lang="de-DE" sz="1800" dirty="0"/>
              <a:t>  | </a:t>
            </a:r>
            <a:r>
              <a:rPr lang="de-DE" sz="1800" dirty="0" err="1">
                <a:solidFill>
                  <a:schemeClr val="folHlink"/>
                </a:solidFill>
              </a:rPr>
              <a:t>Helicopter</a:t>
            </a:r>
            <a:r>
              <a:rPr lang="de-DE" sz="1800" dirty="0"/>
              <a:t> | </a:t>
            </a:r>
            <a:r>
              <a:rPr lang="de-DE" sz="1800" dirty="0">
                <a:solidFill>
                  <a:schemeClr val="folHlink"/>
                </a:solidFill>
              </a:rPr>
              <a:t>Applause</a:t>
            </a:r>
            <a:r>
              <a:rPr lang="de-DE" sz="1800" dirty="0"/>
              <a:t> | </a:t>
            </a:r>
            <a:r>
              <a:rPr lang="de-DE" sz="1800" dirty="0" err="1">
                <a:solidFill>
                  <a:schemeClr val="folHlink"/>
                </a:solidFill>
              </a:rPr>
              <a:t>Gunshot</a:t>
            </a:r>
            <a:r>
              <a:rPr lang="de-DE" sz="1800" dirty="0"/>
              <a:t>  </a:t>
            </a:r>
            <a:r>
              <a:rPr lang="de-DE" sz="1800" dirty="0" smtClean="0"/>
              <a:t>| </a:t>
            </a:r>
            <a:r>
              <a:rPr lang="de-DE" sz="1800" dirty="0"/>
              <a:t>Percussion  		 	</a:t>
            </a:r>
            <a:r>
              <a:rPr lang="de-DE" sz="1800" dirty="0" err="1"/>
              <a:t>deriving</a:t>
            </a:r>
            <a:r>
              <a:rPr lang="de-DE" sz="1800" dirty="0"/>
              <a:t> (</a:t>
            </a:r>
            <a:r>
              <a:rPr lang="de-DE" sz="1800" dirty="0" err="1"/>
              <a:t>Show,Eq,Ord,Enum</a:t>
            </a:r>
            <a:r>
              <a:rPr lang="de-DE" sz="1800" dirty="0"/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Transponieren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0500" y="2051050"/>
            <a:ext cx="5389563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de-DE" sz="2000"/>
              <a:t>type AbsPitch = Int</a:t>
            </a:r>
          </a:p>
          <a:p>
            <a:pPr>
              <a:buFont typeface="Wingdings" pitchFamily="2" charset="2"/>
              <a:buNone/>
            </a:pPr>
            <a:endParaRPr lang="de-DE" sz="2000"/>
          </a:p>
          <a:p>
            <a:pPr>
              <a:buFont typeface="Wingdings" pitchFamily="2" charset="2"/>
              <a:buNone/>
            </a:pPr>
            <a:r>
              <a:rPr lang="de-DE" sz="2000"/>
              <a:t>absPitch :: Pitch -&gt; AbsPitch</a:t>
            </a:r>
          </a:p>
          <a:p>
            <a:pPr>
              <a:buFont typeface="Wingdings" pitchFamily="2" charset="2"/>
              <a:buNone/>
            </a:pPr>
            <a:r>
              <a:rPr lang="de-DE" sz="2000"/>
              <a:t>absPitch (pc,oct) = 12*oct + pcToInt pc</a:t>
            </a:r>
          </a:p>
          <a:p>
            <a:pPr>
              <a:buFont typeface="Wingdings" pitchFamily="2" charset="2"/>
              <a:buNone/>
            </a:pPr>
            <a:endParaRPr lang="de-DE" sz="2000"/>
          </a:p>
          <a:p>
            <a:pPr>
              <a:buFont typeface="Wingdings" pitchFamily="2" charset="2"/>
              <a:buNone/>
            </a:pPr>
            <a:r>
              <a:rPr lang="de-DE" sz="2000"/>
              <a:t>pitch    :: AbsPitch -&gt; Pitch</a:t>
            </a:r>
          </a:p>
          <a:p>
            <a:pPr>
              <a:buFont typeface="Wingdings" pitchFamily="2" charset="2"/>
              <a:buNone/>
            </a:pPr>
            <a:r>
              <a:rPr lang="de-DE" sz="2000"/>
              <a:t>pitch ap = ( [C,Cs,D,Ds,E,F,Fs,G,Gs,A,As,B] </a:t>
            </a:r>
          </a:p>
          <a:p>
            <a:pPr>
              <a:buFont typeface="Wingdings" pitchFamily="2" charset="2"/>
              <a:buNone/>
            </a:pPr>
            <a:r>
              <a:rPr lang="de-DE" sz="2000"/>
              <a:t>			!! mod ap 12,  quot ap 12 )</a:t>
            </a:r>
          </a:p>
          <a:p>
            <a:pPr>
              <a:buFont typeface="Wingdings" pitchFamily="2" charset="2"/>
              <a:buNone/>
            </a:pPr>
            <a:endParaRPr lang="de-DE" sz="2000"/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de-DE" sz="2400">
                <a:solidFill>
                  <a:schemeClr val="hlink"/>
                </a:solidFill>
              </a:rPr>
              <a:t>trans    :: Int -&gt; Pitch -&gt; Pitch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de-DE" sz="2400">
                <a:solidFill>
                  <a:schemeClr val="hlink"/>
                </a:solidFill>
              </a:rPr>
              <a:t>trans i p = pitch (absPitch p + i)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291138" y="1989138"/>
            <a:ext cx="3744912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de-DE" sz="2000"/>
              <a:t>pcToInt :: PitchClass -&gt; Int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de-DE" sz="1800"/>
              <a:t>pcToInt pc = case pc of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de-DE" sz="1800"/>
              <a:t>            </a:t>
            </a:r>
            <a:r>
              <a:rPr lang="de-DE" sz="1400"/>
              <a:t>Cf -&gt; -1   -- should Cf be 11?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de-DE" sz="1400"/>
              <a:t>                C  -&gt; 0  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de-DE" sz="1400"/>
              <a:t>                Cs -&gt; 1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de-DE" sz="1400"/>
              <a:t>                Df -&gt; 1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de-DE" sz="1400"/>
              <a:t>                D  -&gt; 2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de-DE" sz="1400"/>
              <a:t>                Ds -&gt; 3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de-DE" sz="1400"/>
              <a:t>                Ef -&gt; 3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de-DE" sz="1400"/>
              <a:t>                E  -&gt; 4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de-DE" sz="1400"/>
              <a:t>                Es -&gt; 5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de-DE" sz="1400"/>
              <a:t>                Ff -&gt; 4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de-DE" sz="1400"/>
              <a:t>                F  -&gt; 5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de-DE" sz="1400"/>
              <a:t>                Fs -&gt; 6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de-DE" sz="1400"/>
              <a:t>                Gf -&gt; 6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de-DE" sz="1400"/>
              <a:t>                G  -&gt; 7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de-DE" sz="1400"/>
              <a:t>                Gs -&gt; 8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de-DE" sz="1400"/>
              <a:t>                Af -&gt; 8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de-DE" sz="1400"/>
              <a:t>                A  -&gt; 9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de-DE" sz="1400"/>
              <a:t>                As -&gt; 10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de-DE" sz="1400"/>
              <a:t>                Bf -&gt; 10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de-DE" sz="1400"/>
              <a:t>                B  -&gt; 11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de-DE" sz="1400"/>
              <a:t>                Bs -&gt; 12 -- should Bs be 0?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de-DE"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Noten und Pausenbezeichnungen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809625" y="2057400"/>
            <a:ext cx="7958138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 dirty="0" err="1"/>
              <a:t>cf</a:t>
            </a:r>
            <a:r>
              <a:rPr lang="en-US" b="1" dirty="0"/>
              <a:t>, c, </a:t>
            </a:r>
            <a:r>
              <a:rPr lang="en-US" b="1" dirty="0" err="1"/>
              <a:t>cs</a:t>
            </a:r>
            <a:r>
              <a:rPr lang="en-US" b="1" dirty="0"/>
              <a:t>, </a:t>
            </a:r>
            <a:r>
              <a:rPr lang="en-US" b="1" dirty="0" err="1"/>
              <a:t>df</a:t>
            </a:r>
            <a:r>
              <a:rPr lang="en-US" b="1" dirty="0"/>
              <a:t>, d, </a:t>
            </a:r>
            <a:r>
              <a:rPr lang="en-US" b="1" dirty="0" err="1"/>
              <a:t>ds</a:t>
            </a:r>
            <a:r>
              <a:rPr lang="en-US" b="1" dirty="0"/>
              <a:t>, </a:t>
            </a:r>
            <a:r>
              <a:rPr lang="en-US" b="1" dirty="0" err="1"/>
              <a:t>ef</a:t>
            </a:r>
            <a:r>
              <a:rPr lang="en-US" b="1" dirty="0"/>
              <a:t>, e, </a:t>
            </a:r>
            <a:r>
              <a:rPr lang="en-US" b="1" dirty="0" err="1"/>
              <a:t>es</a:t>
            </a:r>
            <a:r>
              <a:rPr lang="en-US" b="1" dirty="0"/>
              <a:t>, ff, f, </a:t>
            </a:r>
            <a:r>
              <a:rPr lang="en-US" b="1" dirty="0" err="1"/>
              <a:t>fs</a:t>
            </a:r>
            <a:r>
              <a:rPr lang="en-US" b="1" dirty="0"/>
              <a:t>, </a:t>
            </a:r>
            <a:r>
              <a:rPr lang="en-US" b="1" dirty="0" err="1"/>
              <a:t>gf</a:t>
            </a:r>
            <a:r>
              <a:rPr lang="en-US" b="1" dirty="0"/>
              <a:t>, g, </a:t>
            </a:r>
            <a:r>
              <a:rPr lang="en-US" b="1" dirty="0" err="1"/>
              <a:t>gs</a:t>
            </a:r>
            <a:r>
              <a:rPr lang="en-US" b="1" dirty="0"/>
              <a:t>, </a:t>
            </a:r>
            <a:r>
              <a:rPr lang="en-US" b="1" dirty="0" err="1"/>
              <a:t>af</a:t>
            </a:r>
            <a:r>
              <a:rPr lang="en-US" b="1" dirty="0"/>
              <a:t>, a, as, bf, b, </a:t>
            </a:r>
            <a:r>
              <a:rPr lang="en-US" b="1" dirty="0" err="1"/>
              <a:t>bs</a:t>
            </a:r>
            <a:r>
              <a:rPr lang="en-US" b="1" dirty="0"/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 dirty="0"/>
              <a:t>		:: Octave -&gt; </a:t>
            </a:r>
            <a:r>
              <a:rPr lang="en-US" b="1" dirty="0" err="1"/>
              <a:t>Dur</a:t>
            </a:r>
            <a:r>
              <a:rPr lang="en-US" b="1" dirty="0"/>
              <a:t> </a:t>
            </a:r>
            <a:r>
              <a:rPr lang="en-US" b="1" dirty="0" smtClean="0"/>
              <a:t>-&gt; [</a:t>
            </a:r>
            <a:r>
              <a:rPr lang="en-US" b="1" dirty="0" err="1" smtClean="0"/>
              <a:t>NoteAttribute</a:t>
            </a:r>
            <a:r>
              <a:rPr lang="en-US" b="1" dirty="0" smtClean="0"/>
              <a:t>] -&gt; </a:t>
            </a:r>
            <a:r>
              <a:rPr lang="en-US" b="1" dirty="0"/>
              <a:t>Music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 dirty="0" err="1"/>
              <a:t>cf</a:t>
            </a:r>
            <a:r>
              <a:rPr lang="en-US" b="1" dirty="0"/>
              <a:t> o = Note (</a:t>
            </a:r>
            <a:r>
              <a:rPr lang="en-US" b="1" dirty="0" err="1"/>
              <a:t>Cf,o</a:t>
            </a:r>
            <a:r>
              <a:rPr lang="en-US" b="1" dirty="0"/>
              <a:t>);   c o = Note (</a:t>
            </a:r>
            <a:r>
              <a:rPr lang="en-US" b="1" dirty="0" err="1"/>
              <a:t>C,o</a:t>
            </a:r>
            <a:r>
              <a:rPr lang="en-US" b="1" dirty="0"/>
              <a:t>);  </a:t>
            </a:r>
            <a:r>
              <a:rPr lang="en-US" b="1" dirty="0" err="1"/>
              <a:t>cs</a:t>
            </a:r>
            <a:r>
              <a:rPr lang="en-US" b="1" dirty="0"/>
              <a:t> o = Note (</a:t>
            </a:r>
            <a:r>
              <a:rPr lang="en-US" b="1" dirty="0" err="1"/>
              <a:t>Cs,o</a:t>
            </a:r>
            <a:r>
              <a:rPr lang="en-US" b="1" dirty="0"/>
              <a:t>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 dirty="0" err="1"/>
              <a:t>df</a:t>
            </a:r>
            <a:r>
              <a:rPr lang="en-US" b="1" dirty="0"/>
              <a:t> o = Note (</a:t>
            </a:r>
            <a:r>
              <a:rPr lang="en-US" b="1" dirty="0" err="1"/>
              <a:t>Df,o</a:t>
            </a:r>
            <a:r>
              <a:rPr lang="en-US" b="1" dirty="0"/>
              <a:t>);  d o = Note (</a:t>
            </a:r>
            <a:r>
              <a:rPr lang="en-US" b="1" dirty="0" err="1"/>
              <a:t>D,o</a:t>
            </a:r>
            <a:r>
              <a:rPr lang="en-US" b="1" dirty="0"/>
              <a:t>);  </a:t>
            </a:r>
            <a:r>
              <a:rPr lang="en-US" b="1" dirty="0" err="1"/>
              <a:t>ds</a:t>
            </a:r>
            <a:r>
              <a:rPr lang="en-US" b="1" dirty="0"/>
              <a:t> o = Note (</a:t>
            </a:r>
            <a:r>
              <a:rPr lang="en-US" b="1" dirty="0" err="1"/>
              <a:t>Ds,o</a:t>
            </a:r>
            <a:r>
              <a:rPr lang="en-US" b="1" dirty="0"/>
              <a:t>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 dirty="0"/>
              <a:t>. . 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 dirty="0" err="1"/>
              <a:t>wn</a:t>
            </a:r>
            <a:r>
              <a:rPr lang="en-US" b="1" dirty="0"/>
              <a:t>,  </a:t>
            </a:r>
            <a:r>
              <a:rPr lang="en-US" b="1" dirty="0" err="1"/>
              <a:t>hn</a:t>
            </a:r>
            <a:r>
              <a:rPr lang="en-US" b="1" dirty="0"/>
              <a:t>,  </a:t>
            </a:r>
            <a:r>
              <a:rPr lang="en-US" b="1" dirty="0" err="1"/>
              <a:t>qn</a:t>
            </a:r>
            <a:r>
              <a:rPr lang="en-US" b="1" dirty="0"/>
              <a:t>,  en,  </a:t>
            </a:r>
            <a:r>
              <a:rPr lang="en-US" b="1" dirty="0" err="1"/>
              <a:t>sn</a:t>
            </a:r>
            <a:r>
              <a:rPr lang="en-US" b="1" dirty="0"/>
              <a:t>,  </a:t>
            </a:r>
            <a:r>
              <a:rPr lang="en-US" b="1" dirty="0" err="1"/>
              <a:t>tn</a:t>
            </a:r>
            <a:r>
              <a:rPr lang="en-US" b="1" dirty="0"/>
              <a:t>, </a:t>
            </a:r>
            <a:r>
              <a:rPr lang="en-US" b="1" dirty="0" err="1"/>
              <a:t>dhn</a:t>
            </a:r>
            <a:r>
              <a:rPr lang="en-US" b="1" dirty="0"/>
              <a:t>, </a:t>
            </a:r>
            <a:r>
              <a:rPr lang="en-US" b="1" dirty="0" err="1"/>
              <a:t>dqn</a:t>
            </a:r>
            <a:r>
              <a:rPr lang="en-US" b="1" dirty="0"/>
              <a:t>, den, </a:t>
            </a:r>
            <a:r>
              <a:rPr lang="en-US" b="1" dirty="0" err="1"/>
              <a:t>dsn</a:t>
            </a:r>
            <a:r>
              <a:rPr lang="en-US" b="1" dirty="0"/>
              <a:t>		:: </a:t>
            </a:r>
            <a:r>
              <a:rPr lang="en-US" b="1" dirty="0" err="1"/>
              <a:t>Dur</a:t>
            </a:r>
            <a:endParaRPr lang="en-US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 dirty="0" err="1"/>
              <a:t>wnr</a:t>
            </a:r>
            <a:r>
              <a:rPr lang="en-US" b="1" dirty="0"/>
              <a:t>, </a:t>
            </a:r>
            <a:r>
              <a:rPr lang="en-US" b="1" dirty="0" err="1"/>
              <a:t>hnr</a:t>
            </a:r>
            <a:r>
              <a:rPr lang="en-US" b="1" dirty="0"/>
              <a:t>, </a:t>
            </a:r>
            <a:r>
              <a:rPr lang="en-US" b="1" dirty="0" err="1"/>
              <a:t>qnr</a:t>
            </a:r>
            <a:r>
              <a:rPr lang="en-US" b="1" dirty="0"/>
              <a:t>, </a:t>
            </a:r>
            <a:r>
              <a:rPr lang="en-US" b="1" dirty="0" err="1"/>
              <a:t>enr</a:t>
            </a:r>
            <a:r>
              <a:rPr lang="en-US" b="1" dirty="0"/>
              <a:t>, </a:t>
            </a:r>
            <a:r>
              <a:rPr lang="en-US" b="1" dirty="0" err="1"/>
              <a:t>snr</a:t>
            </a:r>
            <a:r>
              <a:rPr lang="en-US" b="1" dirty="0"/>
              <a:t>, </a:t>
            </a:r>
            <a:r>
              <a:rPr lang="en-US" b="1" dirty="0" err="1"/>
              <a:t>tnr</a:t>
            </a:r>
            <a:r>
              <a:rPr lang="en-US" b="1" dirty="0"/>
              <a:t>, </a:t>
            </a:r>
            <a:r>
              <a:rPr lang="en-US" b="1" dirty="0" err="1"/>
              <a:t>dhnr</a:t>
            </a:r>
            <a:r>
              <a:rPr lang="en-US" b="1" dirty="0"/>
              <a:t>, </a:t>
            </a:r>
            <a:r>
              <a:rPr lang="en-US" b="1" dirty="0" err="1"/>
              <a:t>dqnr</a:t>
            </a:r>
            <a:r>
              <a:rPr lang="en-US" b="1" dirty="0"/>
              <a:t>, </a:t>
            </a:r>
            <a:r>
              <a:rPr lang="en-US" b="1" dirty="0" err="1"/>
              <a:t>denr</a:t>
            </a:r>
            <a:r>
              <a:rPr lang="en-US" b="1" dirty="0"/>
              <a:t>, </a:t>
            </a:r>
            <a:r>
              <a:rPr lang="en-US" b="1" dirty="0" err="1"/>
              <a:t>dsnr</a:t>
            </a:r>
            <a:r>
              <a:rPr lang="en-US" b="1" dirty="0"/>
              <a:t>	:: Music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 dirty="0" err="1"/>
              <a:t>wn</a:t>
            </a:r>
            <a:r>
              <a:rPr lang="en-US" b="1" dirty="0"/>
              <a:t>  = 1		; </a:t>
            </a:r>
            <a:r>
              <a:rPr lang="en-US" b="1" dirty="0" err="1"/>
              <a:t>wnr</a:t>
            </a:r>
            <a:r>
              <a:rPr lang="en-US" b="1" dirty="0"/>
              <a:t>  = Rest </a:t>
            </a:r>
            <a:r>
              <a:rPr lang="en-US" b="1" dirty="0" err="1"/>
              <a:t>wn</a:t>
            </a:r>
            <a:r>
              <a:rPr lang="en-US" b="1" dirty="0"/>
              <a:t>	-- whole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 dirty="0" err="1"/>
              <a:t>hn</a:t>
            </a:r>
            <a:r>
              <a:rPr lang="en-US" b="1" dirty="0"/>
              <a:t>  = 1%2	; </a:t>
            </a:r>
            <a:r>
              <a:rPr lang="en-US" b="1" dirty="0" err="1"/>
              <a:t>hnr</a:t>
            </a:r>
            <a:r>
              <a:rPr lang="en-US" b="1" dirty="0"/>
              <a:t>  = Rest </a:t>
            </a:r>
            <a:r>
              <a:rPr lang="en-US" b="1" dirty="0" err="1"/>
              <a:t>hn</a:t>
            </a:r>
            <a:r>
              <a:rPr lang="en-US" b="1" dirty="0"/>
              <a:t>		-- half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 dirty="0" err="1"/>
              <a:t>qn</a:t>
            </a:r>
            <a:r>
              <a:rPr lang="en-US" b="1" dirty="0"/>
              <a:t>  = 1%4	; </a:t>
            </a:r>
            <a:r>
              <a:rPr lang="en-US" b="1" dirty="0" err="1"/>
              <a:t>qnr</a:t>
            </a:r>
            <a:r>
              <a:rPr lang="en-US" b="1" dirty="0"/>
              <a:t>  = Rest </a:t>
            </a:r>
            <a:r>
              <a:rPr lang="en-US" b="1" dirty="0" err="1"/>
              <a:t>qn</a:t>
            </a:r>
            <a:r>
              <a:rPr lang="en-US" b="1" dirty="0"/>
              <a:t>		-- quarter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 dirty="0"/>
              <a:t>. . 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 dirty="0" err="1"/>
              <a:t>dhn</a:t>
            </a:r>
            <a:r>
              <a:rPr lang="en-US" b="1" dirty="0"/>
              <a:t> = 3%4	; </a:t>
            </a:r>
            <a:r>
              <a:rPr lang="en-US" b="1" dirty="0" err="1"/>
              <a:t>dhnr</a:t>
            </a:r>
            <a:r>
              <a:rPr lang="en-US" b="1" dirty="0"/>
              <a:t> = Rest </a:t>
            </a:r>
            <a:r>
              <a:rPr lang="en-US" b="1" dirty="0" err="1"/>
              <a:t>dhn</a:t>
            </a:r>
            <a:r>
              <a:rPr lang="en-US" b="1" dirty="0"/>
              <a:t>	-- dotted half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 dirty="0" err="1"/>
              <a:t>dqn</a:t>
            </a:r>
            <a:r>
              <a:rPr lang="en-US" b="1" dirty="0"/>
              <a:t> = 3%8	; </a:t>
            </a:r>
            <a:r>
              <a:rPr lang="en-US" b="1" dirty="0" err="1"/>
              <a:t>dqnr</a:t>
            </a:r>
            <a:r>
              <a:rPr lang="en-US" b="1" dirty="0"/>
              <a:t> = Rest </a:t>
            </a:r>
            <a:r>
              <a:rPr lang="en-US" b="1" dirty="0" err="1"/>
              <a:t>dqn</a:t>
            </a:r>
            <a:r>
              <a:rPr lang="en-US" b="1" dirty="0"/>
              <a:t>	-- dotted quarter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 dirty="0"/>
              <a:t>. . 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Beispiel: Alle Jahre wieder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76475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t-BR" sz="2000" b="1" dirty="0"/>
              <a:t>ajw :: Music</a:t>
            </a:r>
          </a:p>
          <a:p>
            <a:pPr>
              <a:buFont typeface="Wingdings" pitchFamily="2" charset="2"/>
              <a:buNone/>
            </a:pPr>
            <a:r>
              <a:rPr lang="pt-BR" sz="2000" b="1" dirty="0"/>
              <a:t>ajw = let o = 4 in </a:t>
            </a:r>
          </a:p>
          <a:p>
            <a:pPr>
              <a:buNone/>
            </a:pPr>
            <a:r>
              <a:rPr lang="pt-BR" sz="2000" b="1" dirty="0"/>
              <a:t>       (g o </a:t>
            </a:r>
            <a:r>
              <a:rPr lang="pt-BR" sz="2000" b="1" dirty="0" smtClean="0"/>
              <a:t>dqn [] </a:t>
            </a:r>
            <a:r>
              <a:rPr lang="pt-BR" sz="2000" b="1" dirty="0"/>
              <a:t>:+: a o en </a:t>
            </a:r>
            <a:r>
              <a:rPr lang="pt-BR" sz="2000" b="1" dirty="0" smtClean="0"/>
              <a:t>[] :+: </a:t>
            </a:r>
            <a:r>
              <a:rPr lang="pt-BR" sz="2000" b="1" dirty="0"/>
              <a:t>g o qn </a:t>
            </a:r>
            <a:r>
              <a:rPr lang="pt-BR" sz="2000" b="1" dirty="0" smtClean="0"/>
              <a:t>[] </a:t>
            </a:r>
            <a:r>
              <a:rPr lang="pt-BR" sz="2000" b="1" dirty="0" smtClean="0"/>
              <a:t>:+: </a:t>
            </a:r>
            <a:r>
              <a:rPr lang="pt-BR" sz="2000" b="1" dirty="0"/>
              <a:t>f o </a:t>
            </a:r>
            <a:r>
              <a:rPr lang="pt-BR" sz="2000" b="1" dirty="0" smtClean="0"/>
              <a:t>qn</a:t>
            </a:r>
            <a:r>
              <a:rPr lang="pt-BR" sz="2000" b="1" dirty="0" smtClean="0"/>
              <a:t>  [] </a:t>
            </a:r>
            <a:r>
              <a:rPr lang="pt-BR" sz="2000" b="1" dirty="0" smtClean="0"/>
              <a:t>) </a:t>
            </a:r>
            <a:r>
              <a:rPr lang="pt-BR" sz="2000" b="1" dirty="0"/>
              <a:t>:+:</a:t>
            </a:r>
          </a:p>
          <a:p>
            <a:pPr>
              <a:buNone/>
            </a:pPr>
            <a:r>
              <a:rPr lang="pt-BR" sz="2000" b="1" dirty="0"/>
              <a:t>       (e o hn </a:t>
            </a:r>
            <a:r>
              <a:rPr lang="pt-BR" sz="2000" b="1" dirty="0" smtClean="0"/>
              <a:t>[]</a:t>
            </a:r>
            <a:r>
              <a:rPr lang="pt-BR" sz="2000" b="1" dirty="0" smtClean="0"/>
              <a:t> </a:t>
            </a:r>
            <a:r>
              <a:rPr lang="pt-BR" sz="2000" b="1" dirty="0"/>
              <a:t>:+: d o </a:t>
            </a:r>
            <a:r>
              <a:rPr lang="pt-BR" sz="2000" b="1" dirty="0" smtClean="0"/>
              <a:t>hn</a:t>
            </a:r>
            <a:r>
              <a:rPr lang="pt-BR" sz="2000" b="1" dirty="0" smtClean="0"/>
              <a:t> [] </a:t>
            </a:r>
            <a:r>
              <a:rPr lang="pt-BR" sz="2000" b="1" dirty="0" smtClean="0"/>
              <a:t>) </a:t>
            </a:r>
            <a:r>
              <a:rPr lang="pt-BR" sz="2000" b="1" dirty="0"/>
              <a:t>:+:</a:t>
            </a:r>
          </a:p>
          <a:p>
            <a:pPr>
              <a:buNone/>
            </a:pPr>
            <a:r>
              <a:rPr lang="pt-BR" sz="2000" b="1" dirty="0"/>
              <a:t>       (c o qn </a:t>
            </a:r>
            <a:r>
              <a:rPr lang="pt-BR" sz="2000" b="1" dirty="0" smtClean="0"/>
              <a:t>[]</a:t>
            </a:r>
            <a:r>
              <a:rPr lang="pt-BR" sz="2000" b="1" dirty="0" smtClean="0"/>
              <a:t> </a:t>
            </a:r>
            <a:r>
              <a:rPr lang="pt-BR" sz="2000" b="1" dirty="0"/>
              <a:t>:+: d o en </a:t>
            </a:r>
            <a:r>
              <a:rPr lang="pt-BR" sz="2000" b="1" dirty="0" smtClean="0"/>
              <a:t>[] </a:t>
            </a:r>
            <a:r>
              <a:rPr lang="pt-BR" sz="2000" b="1" dirty="0" smtClean="0"/>
              <a:t>:+: </a:t>
            </a:r>
            <a:r>
              <a:rPr lang="pt-BR" sz="2000" b="1" dirty="0"/>
              <a:t>e o en </a:t>
            </a:r>
            <a:r>
              <a:rPr lang="pt-BR" sz="2000" b="1" dirty="0" smtClean="0"/>
              <a:t>[] </a:t>
            </a:r>
            <a:r>
              <a:rPr lang="pt-BR" sz="2000" b="1" dirty="0" smtClean="0"/>
              <a:t>:+: </a:t>
            </a:r>
            <a:r>
              <a:rPr lang="pt-BR" sz="2000" b="1" dirty="0"/>
              <a:t>f o qn </a:t>
            </a:r>
            <a:r>
              <a:rPr lang="pt-BR" sz="2000" b="1" dirty="0" smtClean="0"/>
              <a:t>[] </a:t>
            </a:r>
            <a:r>
              <a:rPr lang="pt-BR" sz="2000" b="1" dirty="0" smtClean="0"/>
              <a:t>:+: </a:t>
            </a:r>
          </a:p>
          <a:p>
            <a:pPr>
              <a:buNone/>
            </a:pPr>
            <a:r>
              <a:rPr lang="pt-BR" sz="2000" b="1" dirty="0"/>
              <a:t> </a:t>
            </a:r>
            <a:r>
              <a:rPr lang="pt-BR" sz="2000" b="1" dirty="0" smtClean="0"/>
              <a:t>         e </a:t>
            </a:r>
            <a:r>
              <a:rPr lang="pt-BR" sz="2000" b="1" dirty="0"/>
              <a:t>o </a:t>
            </a:r>
            <a:r>
              <a:rPr lang="pt-BR" sz="2000" b="1" dirty="0" smtClean="0"/>
              <a:t>qn </a:t>
            </a:r>
            <a:r>
              <a:rPr lang="pt-BR" sz="2000" b="1" dirty="0" smtClean="0"/>
              <a:t>[])</a:t>
            </a:r>
            <a:r>
              <a:rPr lang="pt-BR" sz="2000" b="1" dirty="0" smtClean="0"/>
              <a:t> </a:t>
            </a:r>
            <a:r>
              <a:rPr lang="pt-BR" sz="2000" b="1" dirty="0"/>
              <a:t>:+:</a:t>
            </a:r>
          </a:p>
          <a:p>
            <a:pPr>
              <a:buNone/>
            </a:pPr>
            <a:r>
              <a:rPr lang="pt-BR" sz="2000" b="1" dirty="0"/>
              <a:t>       d o dhn </a:t>
            </a:r>
            <a:r>
              <a:rPr lang="pt-BR" sz="2000" b="1" dirty="0" smtClean="0"/>
              <a:t>[] </a:t>
            </a:r>
            <a:r>
              <a:rPr lang="pt-BR" sz="2000" b="1" dirty="0" smtClean="0"/>
              <a:t>:+: </a:t>
            </a:r>
            <a:r>
              <a:rPr lang="pt-BR" sz="2000" b="1" dirty="0"/>
              <a:t>qnr  :+:</a:t>
            </a:r>
          </a:p>
          <a:p>
            <a:pPr>
              <a:buNone/>
            </a:pPr>
            <a:r>
              <a:rPr lang="pt-BR" sz="2000" b="1" dirty="0"/>
              <a:t>       e o qn </a:t>
            </a:r>
            <a:r>
              <a:rPr lang="pt-BR" sz="2000" b="1" dirty="0" smtClean="0"/>
              <a:t>[] </a:t>
            </a:r>
            <a:r>
              <a:rPr lang="pt-BR" sz="2000" b="1" dirty="0" smtClean="0"/>
              <a:t>:+: </a:t>
            </a:r>
            <a:r>
              <a:rPr lang="pt-BR" sz="2000" b="1" dirty="0"/>
              <a:t>g o qn </a:t>
            </a:r>
            <a:r>
              <a:rPr lang="pt-BR" sz="2000" b="1" dirty="0" smtClean="0"/>
              <a:t>[] </a:t>
            </a:r>
            <a:r>
              <a:rPr lang="pt-BR" sz="2000" b="1" dirty="0" smtClean="0"/>
              <a:t>:+: </a:t>
            </a:r>
            <a:r>
              <a:rPr lang="pt-BR" sz="2000" b="1" dirty="0"/>
              <a:t>a o qn </a:t>
            </a:r>
            <a:r>
              <a:rPr lang="pt-BR" sz="2000" b="1" dirty="0" smtClean="0"/>
              <a:t>[] </a:t>
            </a:r>
            <a:r>
              <a:rPr lang="pt-BR" sz="2000" b="1" dirty="0" smtClean="0"/>
              <a:t>:+: </a:t>
            </a:r>
            <a:r>
              <a:rPr lang="pt-BR" sz="2000" b="1" dirty="0"/>
              <a:t>g o qn </a:t>
            </a:r>
            <a:r>
              <a:rPr lang="pt-BR" sz="2000" b="1" dirty="0" smtClean="0"/>
              <a:t>[] </a:t>
            </a:r>
            <a:r>
              <a:rPr lang="pt-BR" sz="2000" b="1" dirty="0" smtClean="0"/>
              <a:t>:+:</a:t>
            </a:r>
            <a:endParaRPr lang="pt-BR" sz="2000" b="1" dirty="0"/>
          </a:p>
          <a:p>
            <a:pPr>
              <a:buNone/>
            </a:pPr>
            <a:r>
              <a:rPr lang="pt-BR" sz="2000" b="1" dirty="0"/>
              <a:t>       c (o+1) hn </a:t>
            </a:r>
            <a:r>
              <a:rPr lang="pt-BR" sz="2000" b="1" dirty="0" smtClean="0"/>
              <a:t>[] </a:t>
            </a:r>
            <a:r>
              <a:rPr lang="pt-BR" sz="2000" b="1" dirty="0" smtClean="0"/>
              <a:t>:+: </a:t>
            </a:r>
            <a:r>
              <a:rPr lang="pt-BR" sz="2000" b="1" dirty="0"/>
              <a:t>b o qn </a:t>
            </a:r>
            <a:r>
              <a:rPr lang="pt-BR" sz="2000" b="1" dirty="0" smtClean="0"/>
              <a:t>[] </a:t>
            </a:r>
            <a:r>
              <a:rPr lang="pt-BR" sz="2000" b="1" dirty="0" smtClean="0"/>
              <a:t>:+: </a:t>
            </a:r>
            <a:r>
              <a:rPr lang="pt-BR" sz="2000" b="1" dirty="0"/>
              <a:t>a o qn </a:t>
            </a:r>
            <a:r>
              <a:rPr lang="pt-BR" sz="2000" b="1" dirty="0" smtClean="0"/>
              <a:t>[] </a:t>
            </a:r>
            <a:r>
              <a:rPr lang="pt-BR" sz="2000" b="1" dirty="0" smtClean="0"/>
              <a:t>:+:</a:t>
            </a:r>
            <a:endParaRPr lang="pt-BR" sz="2000" b="1" dirty="0"/>
          </a:p>
          <a:p>
            <a:pPr>
              <a:buNone/>
            </a:pPr>
            <a:r>
              <a:rPr lang="pt-BR" sz="2000" b="1" dirty="0"/>
              <a:t>       g o qn </a:t>
            </a:r>
            <a:r>
              <a:rPr lang="pt-BR" sz="2000" b="1" dirty="0" smtClean="0"/>
              <a:t>[] </a:t>
            </a:r>
            <a:r>
              <a:rPr lang="pt-BR" sz="2000" b="1" dirty="0" smtClean="0"/>
              <a:t>:+: </a:t>
            </a:r>
            <a:r>
              <a:rPr lang="pt-BR" sz="2000" b="1" dirty="0"/>
              <a:t>f o en </a:t>
            </a:r>
            <a:r>
              <a:rPr lang="pt-BR" sz="2000" b="1" dirty="0" smtClean="0"/>
              <a:t>[] </a:t>
            </a:r>
            <a:r>
              <a:rPr lang="pt-BR" sz="2000" b="1" dirty="0" smtClean="0"/>
              <a:t>:+: </a:t>
            </a:r>
            <a:r>
              <a:rPr lang="pt-BR" sz="2000" b="1" dirty="0"/>
              <a:t>e o en </a:t>
            </a:r>
            <a:r>
              <a:rPr lang="pt-BR" sz="2000" b="1" dirty="0" smtClean="0"/>
              <a:t>[] </a:t>
            </a:r>
            <a:r>
              <a:rPr lang="pt-BR" sz="2000" b="1" dirty="0" smtClean="0"/>
              <a:t>:+: </a:t>
            </a:r>
            <a:r>
              <a:rPr lang="pt-BR" sz="2000" b="1" dirty="0"/>
              <a:t>f o qn </a:t>
            </a:r>
            <a:r>
              <a:rPr lang="pt-BR" sz="2000" b="1" dirty="0" smtClean="0"/>
              <a:t>[] </a:t>
            </a:r>
            <a:r>
              <a:rPr lang="pt-BR" sz="2000" b="1" dirty="0" smtClean="0"/>
              <a:t>:+: </a:t>
            </a:r>
          </a:p>
          <a:p>
            <a:pPr>
              <a:buNone/>
            </a:pPr>
            <a:r>
              <a:rPr lang="pt-BR" sz="2000" b="1" dirty="0"/>
              <a:t> </a:t>
            </a:r>
            <a:r>
              <a:rPr lang="pt-BR" sz="2000" b="1" dirty="0" smtClean="0"/>
              <a:t>      g </a:t>
            </a:r>
            <a:r>
              <a:rPr lang="pt-BR" sz="2000" b="1" dirty="0"/>
              <a:t>o qn </a:t>
            </a:r>
            <a:r>
              <a:rPr lang="pt-BR" sz="2000" b="1" dirty="0" smtClean="0"/>
              <a:t>[] </a:t>
            </a:r>
            <a:r>
              <a:rPr lang="pt-BR" sz="2000" b="1" dirty="0" smtClean="0"/>
              <a:t>:+: e </a:t>
            </a:r>
            <a:r>
              <a:rPr lang="pt-BR" sz="2000" b="1" dirty="0"/>
              <a:t>o dhn </a:t>
            </a:r>
            <a:r>
              <a:rPr lang="pt-BR" sz="2000" b="1" dirty="0" smtClean="0"/>
              <a:t>[] </a:t>
            </a:r>
            <a:r>
              <a:rPr lang="pt-BR" sz="2000" b="1" dirty="0" smtClean="0"/>
              <a:t>:+: </a:t>
            </a:r>
            <a:r>
              <a:rPr lang="pt-BR" sz="2000" b="1" dirty="0"/>
              <a:t>qnr</a:t>
            </a:r>
            <a:r>
              <a:rPr lang="pt-BR" sz="2000" dirty="0"/>
              <a:t> </a:t>
            </a:r>
            <a:endParaRPr lang="de-DE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Abspielen von Musik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2017712"/>
            <a:ext cx="8243916" cy="4483121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de-DE" sz="2000" b="1" dirty="0" err="1"/>
              <a:t>test</a:t>
            </a:r>
            <a:r>
              <a:rPr lang="de-DE" sz="2000" b="1" dirty="0"/>
              <a:t> :: Music -&gt; IO ()</a:t>
            </a:r>
          </a:p>
          <a:p>
            <a:pPr>
              <a:buFont typeface="Wingdings" pitchFamily="2" charset="2"/>
              <a:buNone/>
            </a:pPr>
            <a:r>
              <a:rPr lang="de-DE" sz="2000" b="1" dirty="0" err="1"/>
              <a:t>test</a:t>
            </a:r>
            <a:r>
              <a:rPr lang="de-DE" sz="2000" b="1" dirty="0"/>
              <a:t> m = </a:t>
            </a:r>
            <a:r>
              <a:rPr lang="de-DE" sz="2000" b="1" dirty="0" err="1"/>
              <a:t>outputMidiFile</a:t>
            </a:r>
            <a:r>
              <a:rPr lang="de-DE" sz="2000" b="1" dirty="0"/>
              <a:t> "test.mid" </a:t>
            </a:r>
          </a:p>
          <a:p>
            <a:pPr>
              <a:buNone/>
            </a:pPr>
            <a:r>
              <a:rPr lang="de-DE" sz="2000" b="1" dirty="0"/>
              <a:t>           		</a:t>
            </a:r>
            <a:r>
              <a:rPr lang="de-DE" sz="2000" b="1" dirty="0" smtClean="0"/>
              <a:t>(</a:t>
            </a:r>
            <a:r>
              <a:rPr lang="de-DE" sz="2000" b="1" dirty="0" err="1" smtClean="0"/>
              <a:t>performToMidi</a:t>
            </a:r>
            <a:r>
              <a:rPr lang="de-DE" sz="2000" b="1" dirty="0" smtClean="0"/>
              <a:t> (</a:t>
            </a:r>
            <a:r>
              <a:rPr lang="de-DE" sz="2000" b="1" dirty="0" err="1" smtClean="0"/>
              <a:t>testPerf</a:t>
            </a:r>
            <a:r>
              <a:rPr lang="de-DE" sz="2000" b="1" dirty="0" smtClean="0"/>
              <a:t> m) </a:t>
            </a:r>
            <a:r>
              <a:rPr lang="de-DE" sz="2000" b="1" dirty="0" err="1" smtClean="0"/>
              <a:t>defUpm</a:t>
            </a:r>
            <a:r>
              <a:rPr lang="de-DE" sz="2000" b="1" dirty="0" smtClean="0"/>
              <a:t>)</a:t>
            </a:r>
            <a:endParaRPr lang="de-DE" sz="2000" b="1" dirty="0"/>
          </a:p>
          <a:p>
            <a:pPr>
              <a:buFont typeface="Wingdings" pitchFamily="2" charset="2"/>
              <a:buNone/>
            </a:pPr>
            <a:endParaRPr lang="de-DE" sz="2000" b="1" dirty="0" smtClean="0"/>
          </a:p>
          <a:p>
            <a:pPr>
              <a:buNone/>
            </a:pPr>
            <a:r>
              <a:rPr lang="de-DE" sz="2000" b="1" dirty="0" err="1" smtClean="0"/>
              <a:t>testPerf</a:t>
            </a:r>
            <a:r>
              <a:rPr lang="de-DE" sz="2000" b="1" dirty="0" smtClean="0"/>
              <a:t>  :: Music -&gt; Performance</a:t>
            </a:r>
          </a:p>
          <a:p>
            <a:pPr>
              <a:buNone/>
            </a:pPr>
            <a:r>
              <a:rPr lang="de-DE" sz="2000" b="1" dirty="0" err="1" smtClean="0"/>
              <a:t>testPerf</a:t>
            </a:r>
            <a:r>
              <a:rPr lang="de-DE" sz="2000" b="1" dirty="0" smtClean="0"/>
              <a:t> m = </a:t>
            </a:r>
            <a:r>
              <a:rPr lang="de-DE" sz="2000" b="1" dirty="0" err="1" smtClean="0"/>
              <a:t>perform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defPMap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defCon</a:t>
            </a:r>
            <a:r>
              <a:rPr lang="de-DE" sz="2000" b="1" dirty="0" smtClean="0"/>
              <a:t> m</a:t>
            </a:r>
          </a:p>
          <a:p>
            <a:pPr>
              <a:buNone/>
            </a:pPr>
            <a:r>
              <a:rPr lang="de-DE" sz="2000" b="1" dirty="0" smtClean="0"/>
              <a:t> </a:t>
            </a:r>
            <a:endParaRPr lang="de-DE" sz="2000" b="1" dirty="0"/>
          </a:p>
          <a:p>
            <a:pPr>
              <a:buNone/>
            </a:pPr>
            <a:r>
              <a:rPr lang="de-DE" sz="2000" b="1" dirty="0" err="1" smtClean="0"/>
              <a:t>defCon</a:t>
            </a:r>
            <a:r>
              <a:rPr lang="de-DE" sz="2000" b="1" dirty="0" smtClean="0"/>
              <a:t>  	:: </a:t>
            </a:r>
            <a:r>
              <a:rPr lang="de-DE" sz="2000" b="1" dirty="0" err="1" smtClean="0"/>
              <a:t>Context</a:t>
            </a:r>
            <a:r>
              <a:rPr lang="de-DE" sz="2000" b="1" dirty="0" smtClean="0"/>
              <a:t>  </a:t>
            </a:r>
            <a:r>
              <a:rPr lang="de-DE" sz="2000" b="1" dirty="0" smtClean="0"/>
              <a:t> 		-- a </a:t>
            </a:r>
            <a:r>
              <a:rPr lang="de-DE" sz="2000" b="1" dirty="0" err="1" smtClean="0"/>
              <a:t>default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Context</a:t>
            </a:r>
            <a:endParaRPr lang="de-DE" sz="2000" b="1" dirty="0" smtClean="0"/>
          </a:p>
          <a:p>
            <a:pPr>
              <a:buNone/>
            </a:pPr>
            <a:r>
              <a:rPr lang="de-DE" sz="2000" b="1" dirty="0" err="1" smtClean="0"/>
              <a:t>defPMap</a:t>
            </a:r>
            <a:r>
              <a:rPr lang="de-DE" sz="2000" b="1" dirty="0" smtClean="0"/>
              <a:t> 	:: String -&gt; Player 	-- </a:t>
            </a:r>
            <a:r>
              <a:rPr lang="de-DE" sz="2000" b="1" dirty="0" err="1" smtClean="0"/>
              <a:t>default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player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map</a:t>
            </a:r>
            <a:endParaRPr lang="de-DE" sz="2000" b="1" dirty="0" smtClean="0"/>
          </a:p>
          <a:p>
            <a:pPr>
              <a:buNone/>
            </a:pPr>
            <a:r>
              <a:rPr lang="de-DE" sz="2000" b="1" dirty="0" err="1" smtClean="0"/>
              <a:t>defUpm</a:t>
            </a:r>
            <a:r>
              <a:rPr lang="de-DE" sz="2000" b="1" dirty="0" smtClean="0"/>
              <a:t> 	:: </a:t>
            </a:r>
            <a:r>
              <a:rPr lang="de-DE" sz="2000" b="1" dirty="0" err="1" smtClean="0"/>
              <a:t>UserPatchMap</a:t>
            </a:r>
            <a:r>
              <a:rPr lang="de-DE" sz="2000" b="1" dirty="0" smtClean="0"/>
              <a:t> 	-- </a:t>
            </a:r>
            <a:r>
              <a:rPr lang="de-DE" sz="2000" b="1" dirty="0" err="1" smtClean="0"/>
              <a:t>default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user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patch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map</a:t>
            </a:r>
            <a:endParaRPr lang="de-DE" sz="2000" b="1" dirty="0" smtClean="0"/>
          </a:p>
          <a:p>
            <a:pPr>
              <a:buNone/>
            </a:pPr>
            <a:endParaRPr lang="de-DE" sz="2000" b="1" dirty="0" smtClean="0"/>
          </a:p>
          <a:p>
            <a:pPr>
              <a:buNone/>
            </a:pPr>
            <a:r>
              <a:rPr lang="en-US" sz="2000" b="1" dirty="0"/>
              <a:t>p</a:t>
            </a:r>
            <a:r>
              <a:rPr lang="en-US" sz="2000" b="1" dirty="0" smtClean="0"/>
              <a:t>lay m </a:t>
            </a:r>
            <a:r>
              <a:rPr lang="en-US" sz="2000" b="1" dirty="0"/>
              <a:t>= do 	test </a:t>
            </a:r>
            <a:r>
              <a:rPr lang="en-US" sz="2000" b="1" dirty="0" smtClean="0"/>
              <a:t>m; system “</a:t>
            </a:r>
            <a:r>
              <a:rPr lang="en-US" sz="2000" b="1" dirty="0" err="1" smtClean="0"/>
              <a:t>wmplayer</a:t>
            </a:r>
            <a:r>
              <a:rPr lang="en-US" sz="2000" b="1" dirty="0" smtClean="0"/>
              <a:t> test.mid“; return </a:t>
            </a:r>
            <a:r>
              <a:rPr lang="en-US" sz="2000" b="1" dirty="0"/>
              <a:t>()</a:t>
            </a:r>
            <a:endParaRPr lang="de-DE" sz="2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Nützliche Hilfsfunktionen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844675"/>
            <a:ext cx="8229600" cy="5013325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dirty="0" err="1">
                <a:solidFill>
                  <a:schemeClr val="hlink"/>
                </a:solidFill>
              </a:rPr>
              <a:t>Notenfolgen</a:t>
            </a:r>
            <a:r>
              <a:rPr lang="en-US" sz="2000" b="1" dirty="0">
                <a:solidFill>
                  <a:schemeClr val="hlink"/>
                </a:solidFill>
              </a:rPr>
              <a:t> und </a:t>
            </a:r>
            <a:r>
              <a:rPr lang="en-US" sz="2000" b="1" dirty="0" err="1">
                <a:solidFill>
                  <a:schemeClr val="hlink"/>
                </a:solidFill>
              </a:rPr>
              <a:t>Akkorde</a:t>
            </a:r>
            <a:r>
              <a:rPr lang="en-US" sz="2000" b="1" dirty="0">
                <a:solidFill>
                  <a:schemeClr val="hlink"/>
                </a:solidFill>
              </a:rPr>
              <a:t>:</a:t>
            </a:r>
            <a:br>
              <a:rPr lang="en-US" sz="2000" b="1" dirty="0">
                <a:solidFill>
                  <a:schemeClr val="hlink"/>
                </a:solidFill>
              </a:rPr>
            </a:br>
            <a:r>
              <a:rPr lang="en-US" sz="2000" b="1" dirty="0"/>
              <a:t>	line, chord	:: [Music] -&gt; Music</a:t>
            </a:r>
            <a:br>
              <a:rPr lang="en-US" sz="2000" b="1" dirty="0"/>
            </a:br>
            <a:r>
              <a:rPr lang="en-US" sz="2000" b="1" dirty="0"/>
              <a:t>	line		= </a:t>
            </a:r>
            <a:r>
              <a:rPr lang="en-US" sz="2000" b="1" dirty="0" err="1"/>
              <a:t>foldr</a:t>
            </a:r>
            <a:r>
              <a:rPr lang="en-US" sz="2000" b="1" dirty="0"/>
              <a:t> (:+:) (Rest 0)</a:t>
            </a:r>
            <a:br>
              <a:rPr lang="en-US" sz="2000" b="1" dirty="0"/>
            </a:br>
            <a:r>
              <a:rPr lang="en-US" sz="2000" b="1" dirty="0"/>
              <a:t>	chord		= </a:t>
            </a:r>
            <a:r>
              <a:rPr lang="en-US" sz="2000" b="1" dirty="0" err="1"/>
              <a:t>foldr</a:t>
            </a:r>
            <a:r>
              <a:rPr lang="en-US" sz="2000" b="1" dirty="0"/>
              <a:t> (:=:) (Rest 0)</a:t>
            </a:r>
            <a:br>
              <a:rPr lang="en-US" sz="2000" b="1" dirty="0"/>
            </a:br>
            <a:r>
              <a:rPr lang="en-US" sz="2000" b="1" dirty="0" err="1"/>
              <a:t>Beispiel</a:t>
            </a:r>
            <a:r>
              <a:rPr lang="en-US" sz="2000" b="1" dirty="0"/>
              <a:t>: C major arpeggio und C </a:t>
            </a:r>
            <a:r>
              <a:rPr lang="en-US" sz="2000" b="1" dirty="0" err="1"/>
              <a:t>Akkord</a:t>
            </a:r>
            <a:r>
              <a:rPr lang="en-US" sz="2000" b="1" dirty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		</a:t>
            </a:r>
            <a:r>
              <a:rPr lang="en-US" sz="2000" b="1" dirty="0" err="1"/>
              <a:t>cMaj</a:t>
            </a:r>
            <a:r>
              <a:rPr lang="en-US" sz="2000" b="1" dirty="0"/>
              <a:t>		= [ n 4 </a:t>
            </a:r>
            <a:r>
              <a:rPr lang="en-US" sz="2000" b="1" dirty="0" err="1" smtClean="0"/>
              <a:t>qn</a:t>
            </a:r>
            <a:r>
              <a:rPr lang="en-US" sz="2000" b="1" dirty="0" smtClean="0"/>
              <a:t> [] </a:t>
            </a:r>
            <a:r>
              <a:rPr lang="en-US" sz="2000" b="1" dirty="0"/>
              <a:t>| n &lt;- [c, e, g] ]</a:t>
            </a:r>
            <a:br>
              <a:rPr lang="en-US" sz="2000" b="1" dirty="0"/>
            </a:br>
            <a:r>
              <a:rPr lang="en-US" sz="2000" b="1" dirty="0"/>
              <a:t>	</a:t>
            </a:r>
            <a:r>
              <a:rPr lang="en-US" sz="2000" b="1" dirty="0" err="1"/>
              <a:t>cMajArp</a:t>
            </a:r>
            <a:r>
              <a:rPr lang="en-US" sz="2000" b="1" dirty="0"/>
              <a:t>	= line </a:t>
            </a:r>
            <a:r>
              <a:rPr lang="en-US" sz="2000" b="1" dirty="0" err="1"/>
              <a:t>cMaj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>	</a:t>
            </a:r>
            <a:r>
              <a:rPr lang="en-US" sz="2000" b="1" dirty="0" err="1"/>
              <a:t>cMajChd</a:t>
            </a:r>
            <a:r>
              <a:rPr lang="en-US" sz="2000" b="1" dirty="0"/>
              <a:t>	= chord </a:t>
            </a:r>
            <a:r>
              <a:rPr lang="en-US" sz="2000" b="1" dirty="0" err="1"/>
              <a:t>cMaj</a:t>
            </a:r>
            <a:endParaRPr lang="en-US" sz="2000" b="1" dirty="0"/>
          </a:p>
          <a:p>
            <a:pPr>
              <a:lnSpc>
                <a:spcPct val="90000"/>
              </a:lnSpc>
            </a:pPr>
            <a:r>
              <a:rPr lang="en-US" sz="2000" b="1" dirty="0" err="1">
                <a:solidFill>
                  <a:schemeClr val="hlink"/>
                </a:solidFill>
              </a:rPr>
              <a:t>Wiederholung</a:t>
            </a:r>
            <a:r>
              <a:rPr lang="en-US" sz="2000" b="1" dirty="0">
                <a:solidFill>
                  <a:schemeClr val="hlink"/>
                </a:solidFill>
              </a:rPr>
              <a:t> (</a:t>
            </a:r>
            <a:r>
              <a:rPr lang="en-US" sz="2000" b="1" dirty="0" err="1">
                <a:solidFill>
                  <a:schemeClr val="hlink"/>
                </a:solidFill>
              </a:rPr>
              <a:t>endlich</a:t>
            </a:r>
            <a:r>
              <a:rPr lang="en-US" sz="2000" b="1" dirty="0">
                <a:solidFill>
                  <a:schemeClr val="hlink"/>
                </a:solidFill>
              </a:rPr>
              <a:t> </a:t>
            </a:r>
            <a:r>
              <a:rPr lang="en-US" sz="2000" b="1" dirty="0" err="1">
                <a:solidFill>
                  <a:schemeClr val="hlink"/>
                </a:solidFill>
              </a:rPr>
              <a:t>oder</a:t>
            </a:r>
            <a:r>
              <a:rPr lang="en-US" sz="2000" b="1" dirty="0">
                <a:solidFill>
                  <a:schemeClr val="hlink"/>
                </a:solidFill>
              </a:rPr>
              <a:t> </a:t>
            </a:r>
            <a:r>
              <a:rPr lang="en-US" sz="2000" b="1" dirty="0" err="1">
                <a:solidFill>
                  <a:schemeClr val="hlink"/>
                </a:solidFill>
              </a:rPr>
              <a:t>unendlich</a:t>
            </a:r>
            <a:r>
              <a:rPr lang="en-US" sz="2000" b="1" dirty="0">
                <a:solidFill>
                  <a:schemeClr val="hlink"/>
                </a:solidFill>
              </a:rPr>
              <a:t>)</a:t>
            </a:r>
            <a:br>
              <a:rPr lang="en-US" sz="2000" b="1" dirty="0">
                <a:solidFill>
                  <a:schemeClr val="hlink"/>
                </a:solidFill>
              </a:rPr>
            </a:br>
            <a:r>
              <a:rPr lang="en-US" sz="2000" b="1" dirty="0"/>
              <a:t>	</a:t>
            </a:r>
            <a:r>
              <a:rPr lang="en-US" sz="2000" b="1" dirty="0" err="1"/>
              <a:t>repeatNM</a:t>
            </a:r>
            <a:r>
              <a:rPr lang="en-US" sz="2000" b="1" dirty="0"/>
              <a:t> 	:: </a:t>
            </a:r>
            <a:r>
              <a:rPr lang="en-US" sz="2000" b="1" dirty="0" err="1"/>
              <a:t>Int</a:t>
            </a:r>
            <a:r>
              <a:rPr lang="en-US" sz="2000" b="1" dirty="0"/>
              <a:t> -&gt; Music -&gt; Music</a:t>
            </a:r>
            <a:br>
              <a:rPr lang="en-US" sz="2000" b="1" dirty="0"/>
            </a:br>
            <a:r>
              <a:rPr lang="en-US" sz="2000" b="1" dirty="0"/>
              <a:t>	</a:t>
            </a:r>
            <a:r>
              <a:rPr lang="en-US" sz="2000" b="1" dirty="0" err="1"/>
              <a:t>repeatNM</a:t>
            </a:r>
            <a:r>
              <a:rPr lang="en-US" sz="2000" b="1" dirty="0"/>
              <a:t> n m = m :+: </a:t>
            </a:r>
            <a:r>
              <a:rPr lang="en-US" sz="2000" b="1" dirty="0" err="1"/>
              <a:t>repeatM</a:t>
            </a:r>
            <a:r>
              <a:rPr lang="en-US" sz="2000" b="1" dirty="0"/>
              <a:t> m (n-1)</a:t>
            </a:r>
            <a:br>
              <a:rPr lang="en-US" sz="2000" b="1" dirty="0"/>
            </a:br>
            <a:r>
              <a:rPr lang="en-US" sz="2000" b="1" dirty="0"/>
              <a:t>	</a:t>
            </a:r>
            <a:r>
              <a:rPr lang="en-US" sz="2000" b="1" dirty="0" err="1"/>
              <a:t>repeatNM</a:t>
            </a:r>
            <a:r>
              <a:rPr lang="en-US" sz="2000" b="1" dirty="0"/>
              <a:t> 0 m = Rest 0</a:t>
            </a:r>
          </a:p>
          <a:p>
            <a:pPr>
              <a:lnSpc>
                <a:spcPct val="90000"/>
              </a:lnSpc>
            </a:pPr>
            <a:r>
              <a:rPr lang="en-US" sz="2000" b="1" dirty="0" err="1">
                <a:solidFill>
                  <a:schemeClr val="hlink"/>
                </a:solidFill>
              </a:rPr>
              <a:t>Verzögerung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>	delay		:: </a:t>
            </a:r>
            <a:r>
              <a:rPr lang="en-US" sz="2000" b="1" dirty="0" err="1"/>
              <a:t>Dur</a:t>
            </a:r>
            <a:r>
              <a:rPr lang="en-US" sz="2000" b="1" dirty="0"/>
              <a:t> -&gt; Music -&gt; Music</a:t>
            </a:r>
            <a:br>
              <a:rPr lang="en-US" sz="2000" b="1" dirty="0"/>
            </a:br>
            <a:r>
              <a:rPr lang="en-US" sz="2000" b="1" dirty="0"/>
              <a:t>	delay d m 	= Rest d :+: m </a:t>
            </a:r>
          </a:p>
          <a:p>
            <a:pPr>
              <a:lnSpc>
                <a:spcPct val="90000"/>
              </a:lnSpc>
            </a:pPr>
            <a:r>
              <a:rPr lang="en-US" sz="2000" b="1" dirty="0" err="1">
                <a:solidFill>
                  <a:schemeClr val="hlink"/>
                </a:solidFill>
              </a:rPr>
              <a:t>Umkehrung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>	</a:t>
            </a:r>
            <a:r>
              <a:rPr lang="en-US" sz="2000" b="1" dirty="0" err="1"/>
              <a:t>revM</a:t>
            </a:r>
            <a:r>
              <a:rPr lang="en-US" sz="2000" b="1" dirty="0"/>
              <a:t>  		:: Music -&gt; Music	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0</TotalTime>
  <Words>543</Words>
  <Application>Microsoft Office PowerPoint</Application>
  <PresentationFormat>Bildschirmpräsentation (4:3)</PresentationFormat>
  <Paragraphs>187</Paragraphs>
  <Slides>15</Slides>
  <Notes>15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Blends</vt:lpstr>
      <vt:lpstr>Haskore   Musikbearbeitung mit Haskell</vt:lpstr>
      <vt:lpstr>Der Datentyp Music</vt:lpstr>
      <vt:lpstr>Instrumente des MIDI Standards</vt:lpstr>
      <vt:lpstr>... 129 an der Zahl</vt:lpstr>
      <vt:lpstr>Transponieren</vt:lpstr>
      <vt:lpstr>Noten und Pausenbezeichnungen</vt:lpstr>
      <vt:lpstr>Beispiel: Alle Jahre wieder</vt:lpstr>
      <vt:lpstr>Abspielen von Musik</vt:lpstr>
      <vt:lpstr>Nützliche Hilfsfunktionen</vt:lpstr>
      <vt:lpstr>Musik rückwärts spielen</vt:lpstr>
      <vt:lpstr>Begleitung</vt:lpstr>
      <vt:lpstr>Weitere Beispiele </vt:lpstr>
      <vt:lpstr>Triller</vt:lpstr>
      <vt:lpstr>Stars and Stripes forever </vt:lpstr>
      <vt:lpstr>Überblick</vt:lpstr>
    </vt:vector>
  </TitlesOfParts>
  <Company>Philipps-Universität Marburg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Quickcheck – Spezifikationsbasiertes Testen von Haskellprogrammen</dc:title>
  <dc:creator>Loogen</dc:creator>
  <cp:lastModifiedBy>Windows-Benutzer</cp:lastModifiedBy>
  <cp:revision>29</cp:revision>
  <dcterms:created xsi:type="dcterms:W3CDTF">2006-07-03T19:42:31Z</dcterms:created>
  <dcterms:modified xsi:type="dcterms:W3CDTF">2010-12-21T22:16:16Z</dcterms:modified>
</cp:coreProperties>
</file>